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2" r:id="rId2"/>
    <p:sldId id="326" r:id="rId3"/>
    <p:sldId id="331" r:id="rId4"/>
    <p:sldId id="332" r:id="rId5"/>
    <p:sldId id="339" r:id="rId6"/>
    <p:sldId id="340" r:id="rId7"/>
    <p:sldId id="343" r:id="rId8"/>
    <p:sldId id="342" r:id="rId9"/>
    <p:sldId id="344" r:id="rId10"/>
    <p:sldId id="345" r:id="rId11"/>
    <p:sldId id="346" r:id="rId12"/>
    <p:sldId id="348" r:id="rId13"/>
    <p:sldId id="351" r:id="rId14"/>
    <p:sldId id="325" r:id="rId15"/>
    <p:sldId id="312" r:id="rId16"/>
    <p:sldId id="313" r:id="rId17"/>
    <p:sldId id="350" r:id="rId18"/>
    <p:sldId id="353" r:id="rId19"/>
    <p:sldId id="352" r:id="rId20"/>
    <p:sldId id="354" r:id="rId21"/>
    <p:sldId id="357" r:id="rId22"/>
    <p:sldId id="358" r:id="rId23"/>
    <p:sldId id="360" r:id="rId24"/>
    <p:sldId id="359" r:id="rId25"/>
    <p:sldId id="361" r:id="rId26"/>
    <p:sldId id="362" r:id="rId27"/>
    <p:sldId id="330" r:id="rId28"/>
    <p:sldId id="327" r:id="rId29"/>
    <p:sldId id="328" r:id="rId30"/>
    <p:sldId id="329" r:id="rId31"/>
    <p:sldId id="322" r:id="rId32"/>
    <p:sldId id="363" r:id="rId33"/>
    <p:sldId id="333" r:id="rId34"/>
    <p:sldId id="323" r:id="rId35"/>
    <p:sldId id="364" r:id="rId36"/>
    <p:sldId id="334" r:id="rId37"/>
    <p:sldId id="335" r:id="rId38"/>
    <p:sldId id="336" r:id="rId39"/>
    <p:sldId id="337" r:id="rId40"/>
    <p:sldId id="356" r:id="rId41"/>
    <p:sldId id="355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00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pos="5688" userDrawn="1">
          <p15:clr>
            <a:srgbClr val="A4A3A4"/>
          </p15:clr>
        </p15:guide>
        <p15:guide id="10" pos="1992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73" userDrawn="1">
          <p15:clr>
            <a:srgbClr val="A4A3A4"/>
          </p15:clr>
        </p15:guide>
        <p15:guide id="1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F7AC07-FAAE-F004-DD20-98FCC7E3EF59}" name="g.carbone8@campus.unimib.it" initials="g" userId="g.carbone8@campus.unimib.it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BD1A92-EFA8-4261-88B3-73A9AC3B4DAB}" v="698" dt="2022-06-27T14:36:25.908"/>
    <p1510:client id="{946DD59A-ADF5-4979-8D29-8D9DF94C2874}" v="4" dt="2022-06-27T14:04:14.459"/>
    <p1510:client id="{E65AFD86-172D-4DB3-BF4C-77CBDFF49449}" v="59" dt="2022-06-27T14:36:33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336"/>
        <p:guide pos="461"/>
        <p:guide orient="horz" pos="3997"/>
        <p:guide orient="horz" pos="1911"/>
        <p:guide pos="3931"/>
        <p:guide pos="7200"/>
        <p:guide pos="3749"/>
        <p:guide orient="horz" pos="1296"/>
        <p:guide pos="5688"/>
        <p:guide pos="1992"/>
        <p:guide pos="2184"/>
        <p:guide pos="5473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Grosso" userId="ae07bb24dcdc86e9" providerId="LiveId" clId="{1781BDE0-72F4-4C06-893B-49B7BDD4422A}"/>
    <pc:docChg chg="undo custSel addSld delSld modSld">
      <pc:chgData name="Silvia Grosso" userId="ae07bb24dcdc86e9" providerId="LiveId" clId="{1781BDE0-72F4-4C06-893B-49B7BDD4422A}" dt="2022-01-06T14:34:32.555" v="134" actId="20577"/>
      <pc:docMkLst>
        <pc:docMk/>
      </pc:docMkLst>
      <pc:sldChg chg="delSp modSp add mod">
        <pc:chgData name="Silvia Grosso" userId="ae07bb24dcdc86e9" providerId="LiveId" clId="{1781BDE0-72F4-4C06-893B-49B7BDD4422A}" dt="2022-01-06T14:34:32.555" v="134" actId="20577"/>
        <pc:sldMkLst>
          <pc:docMk/>
          <pc:sldMk cId="2854464611" sldId="306"/>
        </pc:sldMkLst>
        <pc:spChg chg="mod">
          <ac:chgData name="Silvia Grosso" userId="ae07bb24dcdc86e9" providerId="LiveId" clId="{1781BDE0-72F4-4C06-893B-49B7BDD4422A}" dt="2022-01-06T14:22:27.340" v="14" actId="20577"/>
          <ac:spMkLst>
            <pc:docMk/>
            <pc:sldMk cId="2854464611" sldId="306"/>
            <ac:spMk id="5" creationId="{89B91983-B758-4281-AC68-D9F7AB480AD9}"/>
          </ac:spMkLst>
        </pc:spChg>
        <pc:spChg chg="mod">
          <ac:chgData name="Silvia Grosso" userId="ae07bb24dcdc86e9" providerId="LiveId" clId="{1781BDE0-72F4-4C06-893B-49B7BDD4422A}" dt="2022-01-06T14:34:32.555" v="134" actId="20577"/>
          <ac:spMkLst>
            <pc:docMk/>
            <pc:sldMk cId="2854464611" sldId="306"/>
            <ac:spMk id="6" creationId="{D13A722D-E148-4971-82F3-1C191AFD95ED}"/>
          </ac:spMkLst>
        </pc:spChg>
        <pc:picChg chg="del">
          <ac:chgData name="Silvia Grosso" userId="ae07bb24dcdc86e9" providerId="LiveId" clId="{1781BDE0-72F4-4C06-893B-49B7BDD4422A}" dt="2022-01-06T14:22:37.886" v="16" actId="478"/>
          <ac:picMkLst>
            <pc:docMk/>
            <pc:sldMk cId="2854464611" sldId="306"/>
            <ac:picMk id="3" creationId="{45BC9084-E013-4550-96A4-8CC7DE3A2D6E}"/>
          </ac:picMkLst>
        </pc:picChg>
        <pc:cxnChg chg="mod">
          <ac:chgData name="Silvia Grosso" userId="ae07bb24dcdc86e9" providerId="LiveId" clId="{1781BDE0-72F4-4C06-893B-49B7BDD4422A}" dt="2022-01-06T14:22:34.794" v="15" actId="14100"/>
          <ac:cxnSpMkLst>
            <pc:docMk/>
            <pc:sldMk cId="2854464611" sldId="306"/>
            <ac:cxnSpMk id="4" creationId="{51FD34F7-E331-45F9-984B-6D3860116CA5}"/>
          </ac:cxnSpMkLst>
        </pc:cxnChg>
      </pc:sldChg>
      <pc:sldChg chg="new del">
        <pc:chgData name="Silvia Grosso" userId="ae07bb24dcdc86e9" providerId="LiveId" clId="{1781BDE0-72F4-4C06-893B-49B7BDD4422A}" dt="2022-01-06T14:22:04.688" v="1" actId="2696"/>
        <pc:sldMkLst>
          <pc:docMk/>
          <pc:sldMk cId="3381940286" sldId="306"/>
        </pc:sldMkLst>
      </pc:sldChg>
    </pc:docChg>
  </pc:docChgLst>
  <pc:docChgLst>
    <pc:chgData name="g.carbone8@campus.unimib.it" userId="b00d38c9-59ca-445d-a206-84026ffe8624" providerId="ADAL" clId="{E65AFD86-172D-4DB3-BF4C-77CBDFF49449}"/>
    <pc:docChg chg="undo redo custSel addSld delSld modSld sldOrd">
      <pc:chgData name="g.carbone8@campus.unimib.it" userId="b00d38c9-59ca-445d-a206-84026ffe8624" providerId="ADAL" clId="{E65AFD86-172D-4DB3-BF4C-77CBDFF49449}" dt="2022-06-27T20:24:12.573" v="7455" actId="20577"/>
      <pc:docMkLst>
        <pc:docMk/>
      </pc:docMkLst>
      <pc:sldChg chg="add del setBg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035460197" sldId="259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57649642" sldId="265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413317281" sldId="266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523341682" sldId="268"/>
        </pc:sldMkLst>
      </pc:sldChg>
      <pc:sldChg chg="addSp delSp modSp add del mod ord">
        <pc:chgData name="g.carbone8@campus.unimib.it" userId="b00d38c9-59ca-445d-a206-84026ffe8624" providerId="ADAL" clId="{E65AFD86-172D-4DB3-BF4C-77CBDFF49449}" dt="2022-06-26T13:14:56.479" v="7368" actId="2696"/>
        <pc:sldMkLst>
          <pc:docMk/>
          <pc:sldMk cId="694207656" sldId="271"/>
        </pc:sldMkLst>
        <pc:spChg chg="mod">
          <ac:chgData name="g.carbone8@campus.unimib.it" userId="b00d38c9-59ca-445d-a206-84026ffe8624" providerId="ADAL" clId="{E65AFD86-172D-4DB3-BF4C-77CBDFF49449}" dt="2022-06-23T16:57:47.392" v="7160" actId="20577"/>
          <ac:spMkLst>
            <pc:docMk/>
            <pc:sldMk cId="694207656" sldId="271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E65AFD86-172D-4DB3-BF4C-77CBDFF49449}" dt="2022-06-23T16:57:55.032" v="7165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73597073" sldId="272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024343071" sldId="274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306320890" sldId="27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956498657" sldId="279"/>
        </pc:sldMkLst>
      </pc:sldChg>
      <pc:sldChg chg="add del ord">
        <pc:chgData name="g.carbone8@campus.unimib.it" userId="b00d38c9-59ca-445d-a206-84026ffe8624" providerId="ADAL" clId="{E65AFD86-172D-4DB3-BF4C-77CBDFF49449}" dt="2022-06-23T16:57:29.855" v="7155" actId="47"/>
        <pc:sldMkLst>
          <pc:docMk/>
          <pc:sldMk cId="2264288096" sldId="283"/>
        </pc:sldMkLst>
      </pc:sldChg>
      <pc:sldChg chg="add del">
        <pc:chgData name="g.carbone8@campus.unimib.it" userId="b00d38c9-59ca-445d-a206-84026ffe8624" providerId="ADAL" clId="{E65AFD86-172D-4DB3-BF4C-77CBDFF49449}" dt="2022-06-19T18:09:03.865" v="666" actId="47"/>
        <pc:sldMkLst>
          <pc:docMk/>
          <pc:sldMk cId="190060761" sldId="284"/>
        </pc:sldMkLst>
      </pc:sldChg>
      <pc:sldChg chg="add del">
        <pc:chgData name="g.carbone8@campus.unimib.it" userId="b00d38c9-59ca-445d-a206-84026ffe8624" providerId="ADAL" clId="{E65AFD86-172D-4DB3-BF4C-77CBDFF49449}" dt="2022-06-19T18:09:03.865" v="666" actId="47"/>
        <pc:sldMkLst>
          <pc:docMk/>
          <pc:sldMk cId="1493629424" sldId="286"/>
        </pc:sldMkLst>
      </pc:sldChg>
      <pc:sldChg chg="modSp add del mod ord">
        <pc:chgData name="g.carbone8@campus.unimib.it" userId="b00d38c9-59ca-445d-a206-84026ffe8624" providerId="ADAL" clId="{E65AFD86-172D-4DB3-BF4C-77CBDFF49449}" dt="2022-06-26T13:14:54.021" v="7367" actId="2696"/>
        <pc:sldMkLst>
          <pc:docMk/>
          <pc:sldMk cId="18415533" sldId="287"/>
        </pc:sldMkLst>
        <pc:spChg chg="mod">
          <ac:chgData name="g.carbone8@campus.unimib.it" userId="b00d38c9-59ca-445d-a206-84026ffe8624" providerId="ADAL" clId="{E65AFD86-172D-4DB3-BF4C-77CBDFF49449}" dt="2022-06-23T16:55:11.637" v="7147" actId="20577"/>
          <ac:spMkLst>
            <pc:docMk/>
            <pc:sldMk cId="18415533" sldId="28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3T16:55:19.010" v="7149" actId="20577"/>
          <ac:spMkLst>
            <pc:docMk/>
            <pc:sldMk cId="18415533" sldId="287"/>
            <ac:spMk id="7" creationId="{CF63D098-067C-4589-8E1D-1701BA462CC4}"/>
          </ac:spMkLst>
        </pc:spChg>
      </pc:sldChg>
      <pc:sldChg chg="addSp delSp modSp mod ord">
        <pc:chgData name="g.carbone8@campus.unimib.it" userId="b00d38c9-59ca-445d-a206-84026ffe8624" providerId="ADAL" clId="{E65AFD86-172D-4DB3-BF4C-77CBDFF49449}" dt="2022-06-20T15:34:39.239" v="797" actId="2711"/>
        <pc:sldMkLst>
          <pc:docMk/>
          <pc:sldMk cId="1594528559" sldId="292"/>
        </pc:sldMkLst>
        <pc:spChg chg="mod">
          <ac:chgData name="g.carbone8@campus.unimib.it" userId="b00d38c9-59ca-445d-a206-84026ffe8624" providerId="ADAL" clId="{E65AFD86-172D-4DB3-BF4C-77CBDFF49449}" dt="2022-06-19T17:45:38.902" v="491" actId="14100"/>
          <ac:spMkLst>
            <pc:docMk/>
            <pc:sldMk cId="1594528559" sldId="292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E65AFD86-172D-4DB3-BF4C-77CBDFF49449}" dt="2022-06-20T15:34:39.239" v="797" actId="2711"/>
          <ac:spMkLst>
            <pc:docMk/>
            <pc:sldMk cId="1594528559" sldId="292"/>
            <ac:spMk id="3" creationId="{E1FB86F8-6DF0-4339-BF37-90EEE1A1CE98}"/>
          </ac:spMkLst>
        </pc:spChg>
        <pc:spChg chg="add del mod">
          <ac:chgData name="g.carbone8@campus.unimib.it" userId="b00d38c9-59ca-445d-a206-84026ffe8624" providerId="ADAL" clId="{E65AFD86-172D-4DB3-BF4C-77CBDFF49449}" dt="2022-06-19T17:44:07.422" v="489" actId="478"/>
          <ac:spMkLst>
            <pc:docMk/>
            <pc:sldMk cId="1594528559" sldId="292"/>
            <ac:spMk id="9" creationId="{A1B66E5A-6F26-4A9A-D2E9-378C24142147}"/>
          </ac:spMkLst>
        </pc:spChg>
        <pc:spChg chg="mod">
          <ac:chgData name="g.carbone8@campus.unimib.it" userId="b00d38c9-59ca-445d-a206-84026ffe8624" providerId="ADAL" clId="{E65AFD86-172D-4DB3-BF4C-77CBDFF49449}" dt="2022-06-20T14:37:08.066" v="680" actId="1076"/>
          <ac:spMkLst>
            <pc:docMk/>
            <pc:sldMk cId="1594528559" sldId="292"/>
            <ac:spMk id="13" creationId="{0ECBF396-0BC5-4206-BEF6-CAAEE8E4E9AD}"/>
          </ac:spMkLst>
        </pc:spChg>
        <pc:picChg chg="add mod">
          <ac:chgData name="g.carbone8@campus.unimib.it" userId="b00d38c9-59ca-445d-a206-84026ffe8624" providerId="ADAL" clId="{E65AFD86-172D-4DB3-BF4C-77CBDFF49449}" dt="2022-06-20T14:53:27.865" v="762" actId="1076"/>
          <ac:picMkLst>
            <pc:docMk/>
            <pc:sldMk cId="1594528559" sldId="292"/>
            <ac:picMk id="5" creationId="{9545E5B2-49BC-1EF6-8CF5-8933794A9AC9}"/>
          </ac:picMkLst>
        </pc:picChg>
        <pc:picChg chg="mod modCrop">
          <ac:chgData name="g.carbone8@campus.unimib.it" userId="b00d38c9-59ca-445d-a206-84026ffe8624" providerId="ADAL" clId="{E65AFD86-172D-4DB3-BF4C-77CBDFF49449}" dt="2022-06-19T17:42:03.012" v="305" actId="14100"/>
          <ac:picMkLst>
            <pc:docMk/>
            <pc:sldMk cId="1594528559" sldId="292"/>
            <ac:picMk id="8" creationId="{C73DCF40-59DB-468A-8EB6-07175FF3FCBA}"/>
          </ac:picMkLst>
        </pc:picChg>
        <pc:picChg chg="add del mod ord">
          <ac:chgData name="g.carbone8@campus.unimib.it" userId="b00d38c9-59ca-445d-a206-84026ffe8624" providerId="ADAL" clId="{E65AFD86-172D-4DB3-BF4C-77CBDFF49449}" dt="2022-06-20T14:51:01.592" v="727"/>
          <ac:picMkLst>
            <pc:docMk/>
            <pc:sldMk cId="1594528559" sldId="292"/>
            <ac:picMk id="9" creationId="{D61C9771-57BB-0748-E0A1-52EEB3179DBB}"/>
          </ac:picMkLst>
        </pc:picChg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55169881" sldId="293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97017637" sldId="294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204845249" sldId="296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32526478" sldId="297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593998494" sldId="29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321274527" sldId="299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41538158" sldId="300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24619789" sldId="301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208761393" sldId="302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39565122" sldId="305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854464611" sldId="306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569473437" sldId="307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90683831" sldId="30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43386682" sldId="309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970717415" sldId="310"/>
        </pc:sldMkLst>
      </pc:sldChg>
      <pc:sldChg chg="delSp modSp mod">
        <pc:chgData name="g.carbone8@campus.unimib.it" userId="b00d38c9-59ca-445d-a206-84026ffe8624" providerId="ADAL" clId="{E65AFD86-172D-4DB3-BF4C-77CBDFF49449}" dt="2022-06-19T18:02:03.806" v="664" actId="14100"/>
        <pc:sldMkLst>
          <pc:docMk/>
          <pc:sldMk cId="1599491039" sldId="312"/>
        </pc:sldMkLst>
        <pc:spChg chg="del mod">
          <ac:chgData name="g.carbone8@campus.unimib.it" userId="b00d38c9-59ca-445d-a206-84026ffe8624" providerId="ADAL" clId="{E65AFD86-172D-4DB3-BF4C-77CBDFF49449}" dt="2022-06-19T18:01:43.360" v="663" actId="478"/>
          <ac:spMkLst>
            <pc:docMk/>
            <pc:sldMk cId="1599491039" sldId="312"/>
            <ac:spMk id="7" creationId="{AE120C90-75B9-F8DE-9833-7FA3B45831F2}"/>
          </ac:spMkLst>
        </pc:spChg>
        <pc:spChg chg="mod">
          <ac:chgData name="g.carbone8@campus.unimib.it" userId="b00d38c9-59ca-445d-a206-84026ffe8624" providerId="ADAL" clId="{E65AFD86-172D-4DB3-BF4C-77CBDFF49449}" dt="2022-06-19T18:01:39.386" v="661" actId="20577"/>
          <ac:spMkLst>
            <pc:docMk/>
            <pc:sldMk cId="1599491039" sldId="312"/>
            <ac:spMk id="8" creationId="{429525C9-CABD-E06A-D9CF-A9FB373363D4}"/>
          </ac:spMkLst>
        </pc:spChg>
        <pc:cxnChg chg="mod">
          <ac:chgData name="g.carbone8@campus.unimib.it" userId="b00d38c9-59ca-445d-a206-84026ffe8624" providerId="ADAL" clId="{E65AFD86-172D-4DB3-BF4C-77CBDFF49449}" dt="2022-06-19T18:02:03.806" v="664" actId="14100"/>
          <ac:cxnSpMkLst>
            <pc:docMk/>
            <pc:sldMk cId="1599491039" sldId="312"/>
            <ac:cxnSpMk id="4" creationId="{51FD34F7-E331-45F9-984B-6D3860116CA5}"/>
          </ac:cxnSpMkLst>
        </pc:cxnChg>
      </pc:sldChg>
      <pc:sldChg chg="addCm">
        <pc:chgData name="g.carbone8@campus.unimib.it" userId="b00d38c9-59ca-445d-a206-84026ffe8624" providerId="ADAL" clId="{E65AFD86-172D-4DB3-BF4C-77CBDFF49449}" dt="2022-06-22T19:37:07.900" v="3216"/>
        <pc:sldMkLst>
          <pc:docMk/>
          <pc:sldMk cId="1259630567" sldId="313"/>
        </pc:sldMkLst>
      </pc:sldChg>
      <pc:sldChg chg="modSp mod">
        <pc:chgData name="g.carbone8@campus.unimib.it" userId="b00d38c9-59ca-445d-a206-84026ffe8624" providerId="ADAL" clId="{E65AFD86-172D-4DB3-BF4C-77CBDFF49449}" dt="2022-06-22T19:37:30.953" v="3233" actId="20577"/>
        <pc:sldMkLst>
          <pc:docMk/>
          <pc:sldMk cId="1719532867" sldId="315"/>
        </pc:sldMkLst>
        <pc:spChg chg="mod">
          <ac:chgData name="g.carbone8@campus.unimib.it" userId="b00d38c9-59ca-445d-a206-84026ffe8624" providerId="ADAL" clId="{E65AFD86-172D-4DB3-BF4C-77CBDFF49449}" dt="2022-06-22T19:37:30.953" v="3233" actId="20577"/>
          <ac:spMkLst>
            <pc:docMk/>
            <pc:sldMk cId="1719532867" sldId="31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E65AFD86-172D-4DB3-BF4C-77CBDFF49449}" dt="2022-06-20T15:27:13.623" v="793" actId="1076"/>
        <pc:sldMkLst>
          <pc:docMk/>
          <pc:sldMk cId="4114062158" sldId="321"/>
        </pc:sldMkLst>
        <pc:spChg chg="mod">
          <ac:chgData name="g.carbone8@campus.unimib.it" userId="b00d38c9-59ca-445d-a206-84026ffe8624" providerId="ADAL" clId="{E65AFD86-172D-4DB3-BF4C-77CBDFF49449}" dt="2022-06-20T15:27:12.829" v="792" actId="14100"/>
          <ac:spMkLst>
            <pc:docMk/>
            <pc:sldMk cId="4114062158" sldId="321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0T15:27:13.623" v="793" actId="1076"/>
          <ac:picMkLst>
            <pc:docMk/>
            <pc:sldMk cId="4114062158" sldId="321"/>
            <ac:picMk id="3" creationId="{9F080554-6DAB-01B6-5587-D8D2D98CD074}"/>
          </ac:picMkLst>
        </pc:picChg>
      </pc:sldChg>
      <pc:sldChg chg="modSp mod">
        <pc:chgData name="g.carbone8@campus.unimib.it" userId="b00d38c9-59ca-445d-a206-84026ffe8624" providerId="ADAL" clId="{E65AFD86-172D-4DB3-BF4C-77CBDFF49449}" dt="2022-06-23T16:28:15.640" v="7044" actId="1076"/>
        <pc:sldMkLst>
          <pc:docMk/>
          <pc:sldMk cId="526220073" sldId="322"/>
        </pc:sldMkLst>
        <pc:picChg chg="mod">
          <ac:chgData name="g.carbone8@campus.unimib.it" userId="b00d38c9-59ca-445d-a206-84026ffe8624" providerId="ADAL" clId="{E65AFD86-172D-4DB3-BF4C-77CBDFF49449}" dt="2022-06-23T16:28:12.671" v="7043" actId="1076"/>
          <ac:picMkLst>
            <pc:docMk/>
            <pc:sldMk cId="526220073" sldId="322"/>
            <ac:picMk id="3" creationId="{1230ED76-9F88-E145-C1DD-85DAB2D918DC}"/>
          </ac:picMkLst>
        </pc:picChg>
        <pc:picChg chg="mod">
          <ac:chgData name="g.carbone8@campus.unimib.it" userId="b00d38c9-59ca-445d-a206-84026ffe8624" providerId="ADAL" clId="{E65AFD86-172D-4DB3-BF4C-77CBDFF49449}" dt="2022-06-23T16:28:15.640" v="7044" actId="1076"/>
          <ac:picMkLst>
            <pc:docMk/>
            <pc:sldMk cId="526220073" sldId="322"/>
            <ac:picMk id="9" creationId="{325CF9B0-BE1E-6FA3-C37F-93CA8F08A344}"/>
          </ac:picMkLst>
        </pc:picChg>
        <pc:cxnChg chg="mod">
          <ac:chgData name="g.carbone8@campus.unimib.it" userId="b00d38c9-59ca-445d-a206-84026ffe8624" providerId="ADAL" clId="{E65AFD86-172D-4DB3-BF4C-77CBDFF49449}" dt="2022-06-23T16:26:25.996" v="7025" actId="14100"/>
          <ac:cxnSpMkLst>
            <pc:docMk/>
            <pc:sldMk cId="526220073" sldId="32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8:27.327" v="7049" actId="14100"/>
        <pc:sldMkLst>
          <pc:docMk/>
          <pc:sldMk cId="2610331826" sldId="323"/>
        </pc:sldMkLst>
        <pc:picChg chg="mod">
          <ac:chgData name="g.carbone8@campus.unimib.it" userId="b00d38c9-59ca-445d-a206-84026ffe8624" providerId="ADAL" clId="{E65AFD86-172D-4DB3-BF4C-77CBDFF49449}" dt="2022-06-23T16:28:27.327" v="7049" actId="14100"/>
          <ac:picMkLst>
            <pc:docMk/>
            <pc:sldMk cId="2610331826" sldId="323"/>
            <ac:picMk id="10" creationId="{ED9F3AF1-1329-23E7-D925-BCF7F6510E53}"/>
          </ac:picMkLst>
        </pc:picChg>
        <pc:cxnChg chg="mod">
          <ac:chgData name="g.carbone8@campus.unimib.it" userId="b00d38c9-59ca-445d-a206-84026ffe8624" providerId="ADAL" clId="{E65AFD86-172D-4DB3-BF4C-77CBDFF49449}" dt="2022-06-23T16:26:32.587" v="7027" actId="14100"/>
          <ac:cxnSpMkLst>
            <pc:docMk/>
            <pc:sldMk cId="2610331826" sldId="323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1T13:18:05.640" v="806" actId="2696"/>
        <pc:sldMkLst>
          <pc:docMk/>
          <pc:sldMk cId="1979341021" sldId="324"/>
        </pc:sldMkLst>
      </pc:sldChg>
      <pc:sldChg chg="addSp modSp add mod">
        <pc:chgData name="g.carbone8@campus.unimib.it" userId="b00d38c9-59ca-445d-a206-84026ffe8624" providerId="ADAL" clId="{E65AFD86-172D-4DB3-BF4C-77CBDFF49449}" dt="2022-06-19T18:01:17.982" v="650" actId="14100"/>
        <pc:sldMkLst>
          <pc:docMk/>
          <pc:sldMk cId="3884594344" sldId="325"/>
        </pc:sldMkLst>
        <pc:spChg chg="mod">
          <ac:chgData name="g.carbone8@campus.unimib.it" userId="b00d38c9-59ca-445d-a206-84026ffe8624" providerId="ADAL" clId="{E65AFD86-172D-4DB3-BF4C-77CBDFF49449}" dt="2022-06-19T18:00:50.398" v="645" actId="948"/>
          <ac:spMkLst>
            <pc:docMk/>
            <pc:sldMk cId="3884594344" sldId="325"/>
            <ac:spMk id="3" creationId="{E1FB86F8-6DF0-4339-BF37-90EEE1A1CE98}"/>
          </ac:spMkLst>
        </pc:spChg>
        <pc:cxnChg chg="add mod">
          <ac:chgData name="g.carbone8@campus.unimib.it" userId="b00d38c9-59ca-445d-a206-84026ffe8624" providerId="ADAL" clId="{E65AFD86-172D-4DB3-BF4C-77CBDFF49449}" dt="2022-06-19T18:01:17.982" v="650" actId="14100"/>
          <ac:cxnSpMkLst>
            <pc:docMk/>
            <pc:sldMk cId="3884594344" sldId="325"/>
            <ac:cxnSpMk id="8" creationId="{542A5E0E-4425-0BE2-3594-97AD6522572A}"/>
          </ac:cxnSpMkLst>
        </pc:cxnChg>
        <pc:cxnChg chg="mod">
          <ac:chgData name="g.carbone8@campus.unimib.it" userId="b00d38c9-59ca-445d-a206-84026ffe8624" providerId="ADAL" clId="{E65AFD86-172D-4DB3-BF4C-77CBDFF49449}" dt="2022-06-19T18:01:07.554" v="648" actId="14100"/>
          <ac:cxnSpMkLst>
            <pc:docMk/>
            <pc:sldMk cId="3884594344" sldId="325"/>
            <ac:cxnSpMk id="9" creationId="{32D6E1D3-F7D7-4AD0-9490-0F16752E9883}"/>
          </ac:cxnSpMkLst>
        </pc:cxnChg>
        <pc:cxnChg chg="mod">
          <ac:chgData name="g.carbone8@campus.unimib.it" userId="b00d38c9-59ca-445d-a206-84026ffe8624" providerId="ADAL" clId="{E65AFD86-172D-4DB3-BF4C-77CBDFF49449}" dt="2022-06-19T18:00:57.402" v="646" actId="1076"/>
          <ac:cxnSpMkLst>
            <pc:docMk/>
            <pc:sldMk cId="3884594344" sldId="325"/>
            <ac:cxnSpMk id="11" creationId="{A5404528-2F46-460C-A43A-B6D2AB43D377}"/>
          </ac:cxnSpMkLst>
        </pc:cxnChg>
      </pc:sldChg>
      <pc:sldChg chg="modSp add mod">
        <pc:chgData name="g.carbone8@campus.unimib.it" userId="b00d38c9-59ca-445d-a206-84026ffe8624" providerId="ADAL" clId="{E65AFD86-172D-4DB3-BF4C-77CBDFF49449}" dt="2022-06-27T14:31:24.552" v="7420" actId="20577"/>
        <pc:sldMkLst>
          <pc:docMk/>
          <pc:sldMk cId="1413317281" sldId="326"/>
        </pc:sldMkLst>
        <pc:spChg chg="mod">
          <ac:chgData name="g.carbone8@campus.unimib.it" userId="b00d38c9-59ca-445d-a206-84026ffe8624" providerId="ADAL" clId="{E65AFD86-172D-4DB3-BF4C-77CBDFF49449}" dt="2022-06-27T14:30:22.615" v="7404" actId="20577"/>
          <ac:spMkLst>
            <pc:docMk/>
            <pc:sldMk cId="1413317281" sldId="32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7T14:31:24.552" v="7420" actId="20577"/>
          <ac:spMkLst>
            <pc:docMk/>
            <pc:sldMk cId="1413317281" sldId="326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2T17:38:47.383" v="2532" actId="14100"/>
          <ac:picMkLst>
            <pc:docMk/>
            <pc:sldMk cId="1413317281" sldId="326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E65AFD86-172D-4DB3-BF4C-77CBDFF49449}" dt="2022-06-27T14:30:26.334" v="7405" actId="14100"/>
          <ac:cxnSpMkLst>
            <pc:docMk/>
            <pc:sldMk cId="1413317281" sldId="326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7:18.434" v="7035" actId="14100"/>
        <pc:sldMkLst>
          <pc:docMk/>
          <pc:sldMk cId="58113128" sldId="327"/>
        </pc:sldMkLst>
        <pc:spChg chg="mod">
          <ac:chgData name="g.carbone8@campus.unimib.it" userId="b00d38c9-59ca-445d-a206-84026ffe8624" providerId="ADAL" clId="{E65AFD86-172D-4DB3-BF4C-77CBDFF49449}" dt="2022-06-23T16:27:03.974" v="7032" actId="14100"/>
          <ac:spMkLst>
            <pc:docMk/>
            <pc:sldMk cId="58113128" sldId="327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3T16:27:18.434" v="7035" actId="14100"/>
          <ac:picMkLst>
            <pc:docMk/>
            <pc:sldMk cId="58113128" sldId="327"/>
            <ac:picMk id="8" creationId="{01DCF433-0EED-CE6E-62B1-180A6D034919}"/>
          </ac:picMkLst>
        </pc:picChg>
        <pc:cxnChg chg="mod">
          <ac:chgData name="g.carbone8@campus.unimib.it" userId="b00d38c9-59ca-445d-a206-84026ffe8624" providerId="ADAL" clId="{E65AFD86-172D-4DB3-BF4C-77CBDFF49449}" dt="2022-06-23T16:26:14.874" v="7022" actId="14100"/>
          <ac:cxnSpMkLst>
            <pc:docMk/>
            <pc:sldMk cId="58113128" sldId="327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7:58.287" v="7042" actId="14100"/>
        <pc:sldMkLst>
          <pc:docMk/>
          <pc:sldMk cId="348841679" sldId="328"/>
        </pc:sldMkLst>
        <pc:picChg chg="mod">
          <ac:chgData name="g.carbone8@campus.unimib.it" userId="b00d38c9-59ca-445d-a206-84026ffe8624" providerId="ADAL" clId="{E65AFD86-172D-4DB3-BF4C-77CBDFF49449}" dt="2022-06-23T16:27:58.287" v="7042" actId="14100"/>
          <ac:picMkLst>
            <pc:docMk/>
            <pc:sldMk cId="348841679" sldId="328"/>
            <ac:picMk id="8" creationId="{97171551-B6D9-CB2F-B9DD-307CFE68565B}"/>
          </ac:picMkLst>
        </pc:picChg>
        <pc:cxnChg chg="mod">
          <ac:chgData name="g.carbone8@campus.unimib.it" userId="b00d38c9-59ca-445d-a206-84026ffe8624" providerId="ADAL" clId="{E65AFD86-172D-4DB3-BF4C-77CBDFF49449}" dt="2022-06-23T16:26:19.181" v="7023" actId="14100"/>
          <ac:cxnSpMkLst>
            <pc:docMk/>
            <pc:sldMk cId="348841679" sldId="328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23.292" v="7024" actId="14100"/>
        <pc:sldMkLst>
          <pc:docMk/>
          <pc:sldMk cId="628288359" sldId="329"/>
        </pc:sldMkLst>
        <pc:cxnChg chg="mod">
          <ac:chgData name="g.carbone8@campus.unimib.it" userId="b00d38c9-59ca-445d-a206-84026ffe8624" providerId="ADAL" clId="{E65AFD86-172D-4DB3-BF4C-77CBDFF49449}" dt="2022-06-23T16:26:23.292" v="7024" actId="14100"/>
          <ac:cxnSpMkLst>
            <pc:docMk/>
            <pc:sldMk cId="628288359" sldId="329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09.422" v="7020" actId="14100"/>
        <pc:sldMkLst>
          <pc:docMk/>
          <pc:sldMk cId="61403708" sldId="330"/>
        </pc:sldMkLst>
        <pc:cxnChg chg="mod">
          <ac:chgData name="g.carbone8@campus.unimib.it" userId="b00d38c9-59ca-445d-a206-84026ffe8624" providerId="ADAL" clId="{E65AFD86-172D-4DB3-BF4C-77CBDFF49449}" dt="2022-06-23T16:26:09.422" v="7020" actId="14100"/>
          <ac:cxnSpMkLst>
            <pc:docMk/>
            <pc:sldMk cId="61403708" sldId="330"/>
            <ac:cxnSpMk id="11" creationId="{A5404528-2F46-460C-A43A-B6D2AB43D377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1T14:45:30.798" v="809" actId="2696"/>
        <pc:sldMkLst>
          <pc:docMk/>
          <pc:sldMk cId="341538158" sldId="331"/>
        </pc:sldMkLst>
      </pc:sldChg>
      <pc:sldChg chg="delSp modSp add mod ord">
        <pc:chgData name="g.carbone8@campus.unimib.it" userId="b00d38c9-59ca-445d-a206-84026ffe8624" providerId="ADAL" clId="{E65AFD86-172D-4DB3-BF4C-77CBDFF49449}" dt="2022-06-21T15:08:12.246" v="1271" actId="14100"/>
        <pc:sldMkLst>
          <pc:docMk/>
          <pc:sldMk cId="2751472371" sldId="331"/>
        </pc:sldMkLst>
        <pc:spChg chg="mod">
          <ac:chgData name="g.carbone8@campus.unimib.it" userId="b00d38c9-59ca-445d-a206-84026ffe8624" providerId="ADAL" clId="{E65AFD86-172D-4DB3-BF4C-77CBDFF49449}" dt="2022-06-21T15:08:06.517" v="1270" actId="1076"/>
          <ac:spMkLst>
            <pc:docMk/>
            <pc:sldMk cId="2751472371" sldId="331"/>
            <ac:spMk id="3" creationId="{E1FB86F8-6DF0-4339-BF37-90EEE1A1CE98}"/>
          </ac:spMkLst>
        </pc:spChg>
        <pc:cxnChg chg="del">
          <ac:chgData name="g.carbone8@campus.unimib.it" userId="b00d38c9-59ca-445d-a206-84026ffe8624" providerId="ADAL" clId="{E65AFD86-172D-4DB3-BF4C-77CBDFF49449}" dt="2022-06-21T15:07:52.694" v="1268" actId="478"/>
          <ac:cxnSpMkLst>
            <pc:docMk/>
            <pc:sldMk cId="2751472371" sldId="331"/>
            <ac:cxnSpMk id="8" creationId="{542A5E0E-4425-0BE2-3594-97AD6522572A}"/>
          </ac:cxnSpMkLst>
        </pc:cxnChg>
        <pc:cxnChg chg="mod">
          <ac:chgData name="g.carbone8@campus.unimib.it" userId="b00d38c9-59ca-445d-a206-84026ffe8624" providerId="ADAL" clId="{E65AFD86-172D-4DB3-BF4C-77CBDFF49449}" dt="2022-06-21T15:08:12.246" v="1271" actId="14100"/>
          <ac:cxnSpMkLst>
            <pc:docMk/>
            <pc:sldMk cId="2751472371" sldId="331"/>
            <ac:cxnSpMk id="9" creationId="{32D6E1D3-F7D7-4AD0-9490-0F16752E9883}"/>
          </ac:cxnSpMkLst>
        </pc:cxnChg>
        <pc:cxnChg chg="mod">
          <ac:chgData name="g.carbone8@campus.unimib.it" userId="b00d38c9-59ca-445d-a206-84026ffe8624" providerId="ADAL" clId="{E65AFD86-172D-4DB3-BF4C-77CBDFF49449}" dt="2022-06-21T15:08:06.517" v="1270" actId="1076"/>
          <ac:cxnSpMkLst>
            <pc:docMk/>
            <pc:sldMk cId="2751472371" sldId="331"/>
            <ac:cxnSpMk id="11" creationId="{A5404528-2F46-460C-A43A-B6D2AB43D377}"/>
          </ac:cxnSpMkLst>
        </pc:cxnChg>
      </pc:sldChg>
      <pc:sldChg chg="modSp add mod ord">
        <pc:chgData name="g.carbone8@campus.unimib.it" userId="b00d38c9-59ca-445d-a206-84026ffe8624" providerId="ADAL" clId="{E65AFD86-172D-4DB3-BF4C-77CBDFF49449}" dt="2022-06-25T16:43:34.055" v="7366" actId="20577"/>
        <pc:sldMkLst>
          <pc:docMk/>
          <pc:sldMk cId="2769134931" sldId="332"/>
        </pc:sldMkLst>
        <pc:spChg chg="mod">
          <ac:chgData name="g.carbone8@campus.unimib.it" userId="b00d38c9-59ca-445d-a206-84026ffe8624" providerId="ADAL" clId="{E65AFD86-172D-4DB3-BF4C-77CBDFF49449}" dt="2022-06-21T15:17:45.055" v="1285" actId="20577"/>
          <ac:spMkLst>
            <pc:docMk/>
            <pc:sldMk cId="2769134931" sldId="33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5T16:43:34.055" v="7366" actId="20577"/>
          <ac:spMkLst>
            <pc:docMk/>
            <pc:sldMk cId="2769134931" sldId="33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E65AFD86-172D-4DB3-BF4C-77CBDFF49449}" dt="2022-06-22T18:22:09.633" v="2855" actId="732"/>
          <ac:picMkLst>
            <pc:docMk/>
            <pc:sldMk cId="2769134931" sldId="332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E65AFD86-172D-4DB3-BF4C-77CBDFF49449}" dt="2022-06-21T15:17:49.606" v="1286" actId="14100"/>
          <ac:cxnSpMkLst>
            <pc:docMk/>
            <pc:sldMk cId="2769134931" sldId="33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8:49.643" v="7054" actId="14100"/>
        <pc:sldMkLst>
          <pc:docMk/>
          <pc:sldMk cId="1285223097" sldId="333"/>
        </pc:sldMkLst>
        <pc:picChg chg="mod">
          <ac:chgData name="g.carbone8@campus.unimib.it" userId="b00d38c9-59ca-445d-a206-84026ffe8624" providerId="ADAL" clId="{E65AFD86-172D-4DB3-BF4C-77CBDFF49449}" dt="2022-06-23T16:28:49.643" v="7054" actId="14100"/>
          <ac:picMkLst>
            <pc:docMk/>
            <pc:sldMk cId="1285223097" sldId="333"/>
            <ac:picMk id="7" creationId="{2C8A5F18-4E9A-EDE8-FA83-96F96C4B1D31}"/>
          </ac:picMkLst>
        </pc:picChg>
        <pc:cxnChg chg="mod">
          <ac:chgData name="g.carbone8@campus.unimib.it" userId="b00d38c9-59ca-445d-a206-84026ffe8624" providerId="ADAL" clId="{E65AFD86-172D-4DB3-BF4C-77CBDFF49449}" dt="2022-06-23T16:26:29.744" v="7026" actId="14100"/>
          <ac:cxnSpMkLst>
            <pc:docMk/>
            <pc:sldMk cId="1285223097" sldId="333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36.716" v="7028" actId="14100"/>
        <pc:sldMkLst>
          <pc:docMk/>
          <pc:sldMk cId="1447371478" sldId="334"/>
        </pc:sldMkLst>
        <pc:cxnChg chg="mod">
          <ac:chgData name="g.carbone8@campus.unimib.it" userId="b00d38c9-59ca-445d-a206-84026ffe8624" providerId="ADAL" clId="{E65AFD86-172D-4DB3-BF4C-77CBDFF49449}" dt="2022-06-23T16:26:36.716" v="7028" actId="14100"/>
          <ac:cxnSpMkLst>
            <pc:docMk/>
            <pc:sldMk cId="1447371478" sldId="334"/>
            <ac:cxnSpMk id="11" creationId="{A5404528-2F46-460C-A43A-B6D2AB43D377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40.731" v="7029" actId="14100"/>
        <pc:sldMkLst>
          <pc:docMk/>
          <pc:sldMk cId="2118229440" sldId="335"/>
        </pc:sldMkLst>
        <pc:cxnChg chg="mod">
          <ac:chgData name="g.carbone8@campus.unimib.it" userId="b00d38c9-59ca-445d-a206-84026ffe8624" providerId="ADAL" clId="{E65AFD86-172D-4DB3-BF4C-77CBDFF49449}" dt="2022-06-23T16:26:40.731" v="7029" actId="14100"/>
          <ac:cxnSpMkLst>
            <pc:docMk/>
            <pc:sldMk cId="2118229440" sldId="335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43.804" v="7030" actId="14100"/>
        <pc:sldMkLst>
          <pc:docMk/>
          <pc:sldMk cId="4175030615" sldId="336"/>
        </pc:sldMkLst>
        <pc:cxnChg chg="mod">
          <ac:chgData name="g.carbone8@campus.unimib.it" userId="b00d38c9-59ca-445d-a206-84026ffe8624" providerId="ADAL" clId="{E65AFD86-172D-4DB3-BF4C-77CBDFF49449}" dt="2022-06-23T16:26:43.804" v="7030" actId="14100"/>
          <ac:cxnSpMkLst>
            <pc:docMk/>
            <pc:sldMk cId="4175030615" sldId="336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9:15.832" v="7055" actId="14100"/>
        <pc:sldMkLst>
          <pc:docMk/>
          <pc:sldMk cId="3635879485" sldId="337"/>
        </pc:sldMkLst>
        <pc:picChg chg="mod">
          <ac:chgData name="g.carbone8@campus.unimib.it" userId="b00d38c9-59ca-445d-a206-84026ffe8624" providerId="ADAL" clId="{E65AFD86-172D-4DB3-BF4C-77CBDFF49449}" dt="2022-06-23T16:29:15.832" v="7055" actId="14100"/>
          <ac:picMkLst>
            <pc:docMk/>
            <pc:sldMk cId="3635879485" sldId="337"/>
            <ac:picMk id="3" creationId="{BC1543AE-0E28-1C7C-95F0-522AB1F86BAC}"/>
          </ac:picMkLst>
        </pc:picChg>
        <pc:cxnChg chg="mod">
          <ac:chgData name="g.carbone8@campus.unimib.it" userId="b00d38c9-59ca-445d-a206-84026ffe8624" providerId="ADAL" clId="{E65AFD86-172D-4DB3-BF4C-77CBDFF49449}" dt="2022-06-23T16:26:47.355" v="7031" actId="14100"/>
          <ac:cxnSpMkLst>
            <pc:docMk/>
            <pc:sldMk cId="3635879485" sldId="337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2T18:31:39.278" v="2861" actId="47"/>
        <pc:sldMkLst>
          <pc:docMk/>
          <pc:sldMk cId="3124619789" sldId="338"/>
        </pc:sldMkLst>
      </pc:sldChg>
      <pc:sldChg chg="addSp delSp modSp add mod">
        <pc:chgData name="g.carbone8@campus.unimib.it" userId="b00d38c9-59ca-445d-a206-84026ffe8624" providerId="ADAL" clId="{E65AFD86-172D-4DB3-BF4C-77CBDFF49449}" dt="2022-06-22T19:43:58.799" v="3250" actId="2711"/>
        <pc:sldMkLst>
          <pc:docMk/>
          <pc:sldMk cId="1172321307" sldId="339"/>
        </pc:sldMkLst>
        <pc:spChg chg="del mod">
          <ac:chgData name="g.carbone8@campus.unimib.it" userId="b00d38c9-59ca-445d-a206-84026ffe8624" providerId="ADAL" clId="{E65AFD86-172D-4DB3-BF4C-77CBDFF49449}" dt="2022-06-22T18:09:06.373" v="2789" actId="478"/>
          <ac:spMkLst>
            <pc:docMk/>
            <pc:sldMk cId="1172321307" sldId="339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E65AFD86-172D-4DB3-BF4C-77CBDFF49449}" dt="2022-06-22T19:43:58.799" v="3250" actId="2711"/>
          <ac:spMkLst>
            <pc:docMk/>
            <pc:sldMk cId="1172321307" sldId="339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E65AFD86-172D-4DB3-BF4C-77CBDFF49449}" dt="2022-06-22T18:03:38.752" v="2743" actId="20577"/>
          <ac:spMkLst>
            <pc:docMk/>
            <pc:sldMk cId="1172321307" sldId="339"/>
            <ac:spMk id="8" creationId="{A64A4EBA-EC84-D0E6-887B-BC21D785932B}"/>
          </ac:spMkLst>
        </pc:spChg>
        <pc:spChg chg="add del">
          <ac:chgData name="g.carbone8@campus.unimib.it" userId="b00d38c9-59ca-445d-a206-84026ffe8624" providerId="ADAL" clId="{E65AFD86-172D-4DB3-BF4C-77CBDFF49449}" dt="2022-06-22T18:05:12.545" v="2746"/>
          <ac:spMkLst>
            <pc:docMk/>
            <pc:sldMk cId="1172321307" sldId="339"/>
            <ac:spMk id="17" creationId="{F584CF8F-9F7B-3518-CDFD-006BE1194068}"/>
          </ac:spMkLst>
        </pc:spChg>
        <pc:picChg chg="del">
          <ac:chgData name="g.carbone8@campus.unimib.it" userId="b00d38c9-59ca-445d-a206-84026ffe8624" providerId="ADAL" clId="{E65AFD86-172D-4DB3-BF4C-77CBDFF49449}" dt="2022-06-22T17:26:01.637" v="2501" actId="478"/>
          <ac:picMkLst>
            <pc:docMk/>
            <pc:sldMk cId="1172321307" sldId="339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18" creationId="{C9EB582F-1308-73C3-321C-499CA486698D}"/>
          </ac:picMkLst>
        </pc:picChg>
        <pc:picChg chg="add del mod">
          <ac:chgData name="g.carbone8@campus.unimib.it" userId="b00d38c9-59ca-445d-a206-84026ffe8624" providerId="ADAL" clId="{E65AFD86-172D-4DB3-BF4C-77CBDFF49449}" dt="2022-06-22T18:06:09.141" v="2758"/>
          <ac:picMkLst>
            <pc:docMk/>
            <pc:sldMk cId="1172321307" sldId="339"/>
            <ac:picMk id="19" creationId="{D15EF19F-B32A-D036-F742-2F83CC35D546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0" creationId="{4588410F-E355-8425-A62A-534688A74092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1" creationId="{A521913A-CAD6-B40D-6FED-439B41BC5BFD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2" creationId="{9F92512E-92BF-57CF-2872-9252D2AB8775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3" creationId="{52C02D48-32BD-384E-4C94-18809CFE93F6}"/>
          </ac:picMkLst>
        </pc:picChg>
        <pc:cxnChg chg="mod">
          <ac:chgData name="g.carbone8@campus.unimib.it" userId="b00d38c9-59ca-445d-a206-84026ffe8624" providerId="ADAL" clId="{E65AFD86-172D-4DB3-BF4C-77CBDFF49449}" dt="2022-06-22T18:03:45.285" v="2744" actId="14100"/>
          <ac:cxnSpMkLst>
            <pc:docMk/>
            <pc:sldMk cId="1172321307" sldId="339"/>
            <ac:cxnSpMk id="4" creationId="{51FD34F7-E331-45F9-984B-6D3860116CA5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9" creationId="{2EEB8092-B6B1-61BE-94B6-6A7F810D5C2C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0" creationId="{2F547484-822F-13D2-BB66-E11C3004E1AF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1" creationId="{904C4E9A-4A60-9BC2-79C2-737D89F89A2F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2" creationId="{A604A86E-2C2C-8C98-1181-69B902622110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3" creationId="{ECD7D2A0-C308-B3F0-9AFA-292930790341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9:45:46.188" v="7451" actId="20577"/>
        <pc:sldMkLst>
          <pc:docMk/>
          <pc:sldMk cId="1856225560" sldId="340"/>
        </pc:sldMkLst>
        <pc:spChg chg="mod">
          <ac:chgData name="g.carbone8@campus.unimib.it" userId="b00d38c9-59ca-445d-a206-84026ffe8624" providerId="ADAL" clId="{E65AFD86-172D-4DB3-BF4C-77CBDFF49449}" dt="2022-06-22T18:37:32.337" v="2877" actId="20577"/>
          <ac:spMkLst>
            <pc:docMk/>
            <pc:sldMk cId="1856225560" sldId="34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6T16:32:40.187" v="7370" actId="20577"/>
          <ac:spMkLst>
            <pc:docMk/>
            <pc:sldMk cId="1856225560" sldId="34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E65AFD86-172D-4DB3-BF4C-77CBDFF49449}" dt="2022-06-27T19:45:46.188" v="7451" actId="20577"/>
          <ac:spMkLst>
            <pc:docMk/>
            <pc:sldMk cId="1856225560" sldId="340"/>
            <ac:spMk id="9" creationId="{110631A0-8007-6BC0-34E0-67A4D45D0B64}"/>
          </ac:spMkLst>
        </pc:spChg>
        <pc:picChg chg="del">
          <ac:chgData name="g.carbone8@campus.unimib.it" userId="b00d38c9-59ca-445d-a206-84026ffe8624" providerId="ADAL" clId="{E65AFD86-172D-4DB3-BF4C-77CBDFF49449}" dt="2022-06-22T18:37:37.343" v="2879" actId="478"/>
          <ac:picMkLst>
            <pc:docMk/>
            <pc:sldMk cId="1856225560" sldId="340"/>
            <ac:picMk id="3" creationId="{BE7FA914-BE0F-40DA-ABDA-4F220218BD0D}"/>
          </ac:picMkLst>
        </pc:picChg>
        <pc:picChg chg="add del">
          <ac:chgData name="g.carbone8@campus.unimib.it" userId="b00d38c9-59ca-445d-a206-84026ffe8624" providerId="ADAL" clId="{E65AFD86-172D-4DB3-BF4C-77CBDFF49449}" dt="2022-06-22T18:37:44.095" v="2881" actId="478"/>
          <ac:picMkLst>
            <pc:docMk/>
            <pc:sldMk cId="1856225560" sldId="340"/>
            <ac:picMk id="8" creationId="{385B7D7B-AD0E-2C7D-14DE-6393ACE7036B}"/>
          </ac:picMkLst>
        </pc:picChg>
        <pc:cxnChg chg="mod">
          <ac:chgData name="g.carbone8@campus.unimib.it" userId="b00d38c9-59ca-445d-a206-84026ffe8624" providerId="ADAL" clId="{E65AFD86-172D-4DB3-BF4C-77CBDFF49449}" dt="2022-06-22T18:37:35.819" v="2878" actId="14100"/>
          <ac:cxnSpMkLst>
            <pc:docMk/>
            <pc:sldMk cId="1856225560" sldId="340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2T18:03:26.115" v="2736" actId="2696"/>
        <pc:sldMkLst>
          <pc:docMk/>
          <pc:sldMk cId="2578036673" sldId="340"/>
        </pc:sldMkLst>
      </pc:sldChg>
      <pc:sldChg chg="modSp add del mod">
        <pc:chgData name="g.carbone8@campus.unimib.it" userId="b00d38c9-59ca-445d-a206-84026ffe8624" providerId="ADAL" clId="{E65AFD86-172D-4DB3-BF4C-77CBDFF49449}" dt="2022-06-23T16:55:07.826" v="7146" actId="2696"/>
        <pc:sldMkLst>
          <pc:docMk/>
          <pc:sldMk cId="2854464611" sldId="341"/>
        </pc:sldMkLst>
        <pc:spChg chg="mod">
          <ac:chgData name="g.carbone8@campus.unimib.it" userId="b00d38c9-59ca-445d-a206-84026ffe8624" providerId="ADAL" clId="{E65AFD86-172D-4DB3-BF4C-77CBDFF49449}" dt="2022-06-23T16:48:11.762" v="7079" actId="20577"/>
          <ac:spMkLst>
            <pc:docMk/>
            <pc:sldMk cId="2854464611" sldId="341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E65AFD86-172D-4DB3-BF4C-77CBDFF49449}" dt="2022-06-23T16:48:15.248" v="7080" actId="14100"/>
          <ac:cxnSpMkLst>
            <pc:docMk/>
            <pc:sldMk cId="2854464611" sldId="341"/>
            <ac:cxnSpMk id="4" creationId="{51FD34F7-E331-45F9-984B-6D3860116CA5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5:51.915" v="7434" actId="20577"/>
        <pc:sldMkLst>
          <pc:docMk/>
          <pc:sldMk cId="1644088003" sldId="342"/>
        </pc:sldMkLst>
        <pc:spChg chg="mod">
          <ac:chgData name="g.carbone8@campus.unimib.it" userId="b00d38c9-59ca-445d-a206-84026ffe8624" providerId="ADAL" clId="{E65AFD86-172D-4DB3-BF4C-77CBDFF49449}" dt="2022-06-27T14:35:51.915" v="7434" actId="20577"/>
          <ac:spMkLst>
            <pc:docMk/>
            <pc:sldMk cId="1644088003" sldId="34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20.310" v="5422" actId="20577"/>
          <ac:spMkLst>
            <pc:docMk/>
            <pc:sldMk cId="1644088003" sldId="342"/>
            <ac:spMk id="8" creationId="{A64A4EBA-EC84-D0E6-887B-BC21D785932B}"/>
          </ac:spMkLst>
        </pc:spChg>
        <pc:picChg chg="add mod modCrop">
          <ac:chgData name="g.carbone8@campus.unimib.it" userId="b00d38c9-59ca-445d-a206-84026ffe8624" providerId="ADAL" clId="{E65AFD86-172D-4DB3-BF4C-77CBDFF49449}" dt="2022-06-22T21:42:52.316" v="4898" actId="1076"/>
          <ac:picMkLst>
            <pc:docMk/>
            <pc:sldMk cId="1644088003" sldId="342"/>
            <ac:picMk id="3" creationId="{545A210E-B704-2459-B8FB-B88AFE44DEF7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58.311" v="4899" actId="1076"/>
          <ac:picMkLst>
            <pc:docMk/>
            <pc:sldMk cId="1644088003" sldId="342"/>
            <ac:picMk id="5" creationId="{FA744E12-FFEC-1FE8-9BEC-5D895C0E419A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32.982" v="4897" actId="1076"/>
          <ac:picMkLst>
            <pc:docMk/>
            <pc:sldMk cId="1644088003" sldId="342"/>
            <ac:picMk id="7" creationId="{83C9415E-754D-D91F-ABF5-145215F3C648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05.548" v="4894" actId="1076"/>
          <ac:picMkLst>
            <pc:docMk/>
            <pc:sldMk cId="1644088003" sldId="342"/>
            <ac:picMk id="14" creationId="{65E9440C-E8CF-96DC-C137-155C2B7EC2DF}"/>
          </ac:picMkLst>
        </pc:picChg>
        <pc:picChg chg="add del mod modCrop">
          <ac:chgData name="g.carbone8@campus.unimib.it" userId="b00d38c9-59ca-445d-a206-84026ffe8624" providerId="ADAL" clId="{E65AFD86-172D-4DB3-BF4C-77CBDFF49449}" dt="2022-06-22T21:18:22.934" v="4813" actId="21"/>
          <ac:picMkLst>
            <pc:docMk/>
            <pc:sldMk cId="1644088003" sldId="342"/>
            <ac:picMk id="15" creationId="{C78A355E-5059-2BC8-09F7-4E4384E8ABC9}"/>
          </ac:picMkLst>
        </pc:picChg>
        <pc:picChg chg="add mod modCrop">
          <ac:chgData name="g.carbone8@campus.unimib.it" userId="b00d38c9-59ca-445d-a206-84026ffe8624" providerId="ADAL" clId="{E65AFD86-172D-4DB3-BF4C-77CBDFF49449}" dt="2022-06-22T21:43:27.062" v="4902" actId="1076"/>
          <ac:picMkLst>
            <pc:docMk/>
            <pc:sldMk cId="1644088003" sldId="342"/>
            <ac:picMk id="16" creationId="{8BD019D1-9502-9FE8-A86A-DF8426D89D53}"/>
          </ac:picMkLst>
        </pc:picChg>
        <pc:picChg chg="del">
          <ac:chgData name="g.carbone8@campus.unimib.it" userId="b00d38c9-59ca-445d-a206-84026ffe8624" providerId="ADAL" clId="{E65AFD86-172D-4DB3-BF4C-77CBDFF49449}" dt="2022-06-22T20:59:54.233" v="4414" actId="478"/>
          <ac:picMkLst>
            <pc:docMk/>
            <pc:sldMk cId="1644088003" sldId="342"/>
            <ac:picMk id="18" creationId="{C9EB582F-1308-73C3-321C-499CA486698D}"/>
          </ac:picMkLst>
        </pc:picChg>
        <pc:picChg chg="del mod">
          <ac:chgData name="g.carbone8@campus.unimib.it" userId="b00d38c9-59ca-445d-a206-84026ffe8624" providerId="ADAL" clId="{E65AFD86-172D-4DB3-BF4C-77CBDFF49449}" dt="2022-06-22T20:59:52.695" v="4411" actId="478"/>
          <ac:picMkLst>
            <pc:docMk/>
            <pc:sldMk cId="1644088003" sldId="342"/>
            <ac:picMk id="20" creationId="{4588410F-E355-8425-A62A-534688A74092}"/>
          </ac:picMkLst>
        </pc:picChg>
        <pc:picChg chg="del">
          <ac:chgData name="g.carbone8@campus.unimib.it" userId="b00d38c9-59ca-445d-a206-84026ffe8624" providerId="ADAL" clId="{E65AFD86-172D-4DB3-BF4C-77CBDFF49449}" dt="2022-06-22T20:59:53.759" v="4413" actId="478"/>
          <ac:picMkLst>
            <pc:docMk/>
            <pc:sldMk cId="1644088003" sldId="342"/>
            <ac:picMk id="21" creationId="{A521913A-CAD6-B40D-6FED-439B41BC5BFD}"/>
          </ac:picMkLst>
        </pc:picChg>
        <pc:picChg chg="del">
          <ac:chgData name="g.carbone8@campus.unimib.it" userId="b00d38c9-59ca-445d-a206-84026ffe8624" providerId="ADAL" clId="{E65AFD86-172D-4DB3-BF4C-77CBDFF49449}" dt="2022-06-22T20:59:53.202" v="4412" actId="478"/>
          <ac:picMkLst>
            <pc:docMk/>
            <pc:sldMk cId="1644088003" sldId="342"/>
            <ac:picMk id="22" creationId="{9F92512E-92BF-57CF-2872-9252D2AB8775}"/>
          </ac:picMkLst>
        </pc:picChg>
        <pc:picChg chg="del">
          <ac:chgData name="g.carbone8@campus.unimib.it" userId="b00d38c9-59ca-445d-a206-84026ffe8624" providerId="ADAL" clId="{E65AFD86-172D-4DB3-BF4C-77CBDFF49449}" dt="2022-06-22T20:59:54.716" v="4415" actId="478"/>
          <ac:picMkLst>
            <pc:docMk/>
            <pc:sldMk cId="1644088003" sldId="342"/>
            <ac:picMk id="23" creationId="{52C02D48-32BD-384E-4C94-18809CFE93F6}"/>
          </ac:picMkLst>
        </pc:picChg>
        <pc:cxnChg chg="mod">
          <ac:chgData name="g.carbone8@campus.unimib.it" userId="b00d38c9-59ca-445d-a206-84026ffe8624" providerId="ADAL" clId="{E65AFD86-172D-4DB3-BF4C-77CBDFF49449}" dt="2022-06-22T20:59:03.505" v="4385" actId="14100"/>
          <ac:cxnSpMkLst>
            <pc:docMk/>
            <pc:sldMk cId="1644088003" sldId="342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2T21:39:49.545" v="4876" actId="1076"/>
          <ac:cxnSpMkLst>
            <pc:docMk/>
            <pc:sldMk cId="1644088003" sldId="342"/>
            <ac:cxnSpMk id="10" creationId="{2F547484-822F-13D2-BB66-E11C3004E1AF}"/>
          </ac:cxnSpMkLst>
        </pc:cxnChg>
        <pc:cxnChg chg="mod">
          <ac:chgData name="g.carbone8@campus.unimib.it" userId="b00d38c9-59ca-445d-a206-84026ffe8624" providerId="ADAL" clId="{E65AFD86-172D-4DB3-BF4C-77CBDFF49449}" dt="2022-06-22T21:38:29.013" v="4842" actId="1076"/>
          <ac:cxnSpMkLst>
            <pc:docMk/>
            <pc:sldMk cId="1644088003" sldId="342"/>
            <ac:cxnSpMk id="11" creationId="{904C4E9A-4A60-9BC2-79C2-737D89F89A2F}"/>
          </ac:cxnSpMkLst>
        </pc:cxnChg>
        <pc:cxnChg chg="mod">
          <ac:chgData name="g.carbone8@campus.unimib.it" userId="b00d38c9-59ca-445d-a206-84026ffe8624" providerId="ADAL" clId="{E65AFD86-172D-4DB3-BF4C-77CBDFF49449}" dt="2022-06-22T21:39:39.614" v="4875" actId="1076"/>
          <ac:cxnSpMkLst>
            <pc:docMk/>
            <pc:sldMk cId="1644088003" sldId="342"/>
            <ac:cxnSpMk id="13" creationId="{ECD7D2A0-C308-B3F0-9AFA-292930790341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4:23.448" v="7425"/>
        <pc:sldMkLst>
          <pc:docMk/>
          <pc:sldMk cId="3091256113" sldId="343"/>
        </pc:sldMkLst>
        <pc:spChg chg="mod">
          <ac:chgData name="g.carbone8@campus.unimib.it" userId="b00d38c9-59ca-445d-a206-84026ffe8624" providerId="ADAL" clId="{E65AFD86-172D-4DB3-BF4C-77CBDFF49449}" dt="2022-06-27T14:34:23.448" v="7425"/>
          <ac:spMkLst>
            <pc:docMk/>
            <pc:sldMk cId="3091256113" sldId="343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1:19:09.077" v="5438" actId="20577"/>
          <ac:spMkLst>
            <pc:docMk/>
            <pc:sldMk cId="3091256113" sldId="343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2T21:17:47.668" v="4808" actId="20577"/>
          <ac:spMkLst>
            <pc:docMk/>
            <pc:sldMk cId="3091256113" sldId="343"/>
            <ac:spMk id="17" creationId="{EDB07FD2-FEC3-C782-AEE7-33BB6FD9CF0F}"/>
          </ac:spMkLst>
        </pc:sp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3" creationId="{545A210E-B704-2459-B8FB-B88AFE44DEF7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5" creationId="{FA744E12-FFEC-1FE8-9BEC-5D895C0E419A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7" creationId="{83C9415E-754D-D91F-ABF5-145215F3C648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14" creationId="{65E9440C-E8CF-96DC-C137-155C2B7EC2DF}"/>
          </ac:picMkLst>
        </pc:picChg>
        <pc:picChg chg="del">
          <ac:chgData name="g.carbone8@campus.unimib.it" userId="b00d38c9-59ca-445d-a206-84026ffe8624" providerId="ADAL" clId="{E65AFD86-172D-4DB3-BF4C-77CBDFF49449}" dt="2022-06-22T21:05:15.463" v="4459" actId="478"/>
          <ac:picMkLst>
            <pc:docMk/>
            <pc:sldMk cId="3091256113" sldId="343"/>
            <ac:picMk id="15" creationId="{C78A355E-5059-2BC8-09F7-4E4384E8ABC9}"/>
          </ac:picMkLst>
        </pc:picChg>
        <pc:picChg chg="add mod">
          <ac:chgData name="g.carbone8@campus.unimib.it" userId="b00d38c9-59ca-445d-a206-84026ffe8624" providerId="ADAL" clId="{E65AFD86-172D-4DB3-BF4C-77CBDFF49449}" dt="2022-06-22T21:18:34.112" v="4815" actId="1076"/>
          <ac:picMkLst>
            <pc:docMk/>
            <pc:sldMk cId="3091256113" sldId="343"/>
            <ac:picMk id="18" creationId="{0C8097F9-2887-A084-73A8-5F31EA0AFB32}"/>
          </ac:picMkLst>
        </pc:picChg>
        <pc:cxnChg chg="del">
          <ac:chgData name="g.carbone8@campus.unimib.it" userId="b00d38c9-59ca-445d-a206-84026ffe8624" providerId="ADAL" clId="{E65AFD86-172D-4DB3-BF4C-77CBDFF49449}" dt="2022-06-22T21:05:08.009" v="4457" actId="478"/>
          <ac:cxnSpMkLst>
            <pc:docMk/>
            <pc:sldMk cId="3091256113" sldId="343"/>
            <ac:cxnSpMk id="9" creationId="{2EEB8092-B6B1-61BE-94B6-6A7F810D5C2C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0" creationId="{2F547484-822F-13D2-BB66-E11C3004E1AF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1" creationId="{904C4E9A-4A60-9BC2-79C2-737D89F89A2F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2" creationId="{A604A86E-2C2C-8C98-1181-69B902622110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3" creationId="{ECD7D2A0-C308-B3F0-9AFA-292930790341}"/>
          </ac:cxnSpMkLst>
        </pc:cxnChg>
        <pc:cxnChg chg="add mod">
          <ac:chgData name="g.carbone8@campus.unimib.it" userId="b00d38c9-59ca-445d-a206-84026ffe8624" providerId="ADAL" clId="{E65AFD86-172D-4DB3-BF4C-77CBDFF49449}" dt="2022-06-22T21:18:53.620" v="4821" actId="1076"/>
          <ac:cxnSpMkLst>
            <pc:docMk/>
            <pc:sldMk cId="3091256113" sldId="343"/>
            <ac:cxnSpMk id="16" creationId="{EDD787FA-20F6-1534-5C6B-1C7EA701D284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6:33.151" v="7440" actId="20577"/>
        <pc:sldMkLst>
          <pc:docMk/>
          <pc:sldMk cId="1586677606" sldId="344"/>
        </pc:sldMkLst>
        <pc:spChg chg="mod">
          <ac:chgData name="g.carbone8@campus.unimib.it" userId="b00d38c9-59ca-445d-a206-84026ffe8624" providerId="ADAL" clId="{E65AFD86-172D-4DB3-BF4C-77CBDFF49449}" dt="2022-06-27T14:36:33.151" v="7440" actId="20577"/>
          <ac:spMkLst>
            <pc:docMk/>
            <pc:sldMk cId="1586677606" sldId="34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26.007" v="5426" actId="20577"/>
          <ac:spMkLst>
            <pc:docMk/>
            <pc:sldMk cId="1586677606" sldId="344"/>
            <ac:spMk id="8" creationId="{A64A4EBA-EC84-D0E6-887B-BC21D785932B}"/>
          </ac:spMkLst>
        </pc:spChg>
        <pc:spChg chg="mod">
          <ac:chgData name="g.carbone8@campus.unimib.it" userId="b00d38c9-59ca-445d-a206-84026ffe8624" providerId="ADAL" clId="{E65AFD86-172D-4DB3-BF4C-77CBDFF49449}" dt="2022-06-22T23:48:13.266" v="5394" actId="164"/>
          <ac:spMkLst>
            <pc:docMk/>
            <pc:sldMk cId="1586677606" sldId="344"/>
            <ac:spMk id="17" creationId="{EDB07FD2-FEC3-C782-AEE7-33BB6FD9CF0F}"/>
          </ac:spMkLst>
        </pc:spChg>
        <pc:grpChg chg="add mod">
          <ac:chgData name="g.carbone8@campus.unimib.it" userId="b00d38c9-59ca-445d-a206-84026ffe8624" providerId="ADAL" clId="{E65AFD86-172D-4DB3-BF4C-77CBDFF49449}" dt="2022-06-22T23:47:44.953" v="5389" actId="164"/>
          <ac:grpSpMkLst>
            <pc:docMk/>
            <pc:sldMk cId="1586677606" sldId="344"/>
            <ac:grpSpMk id="7" creationId="{5B522792-5B43-01D9-D366-4D8296479AC2}"/>
          </ac:grpSpMkLst>
        </pc:grpChg>
        <pc:grpChg chg="add mod">
          <ac:chgData name="g.carbone8@campus.unimib.it" userId="b00d38c9-59ca-445d-a206-84026ffe8624" providerId="ADAL" clId="{E65AFD86-172D-4DB3-BF4C-77CBDFF49449}" dt="2022-06-22T23:48:25.460" v="5395" actId="1076"/>
          <ac:grpSpMkLst>
            <pc:docMk/>
            <pc:sldMk cId="1586677606" sldId="344"/>
            <ac:grpSpMk id="9" creationId="{F0639E24-F11F-1A60-DF0E-FC8D5E352D6F}"/>
          </ac:grpSpMkLst>
        </pc:grpChg>
        <pc:picChg chg="add mod">
          <ac:chgData name="g.carbone8@campus.unimib.it" userId="b00d38c9-59ca-445d-a206-84026ffe8624" providerId="ADAL" clId="{E65AFD86-172D-4DB3-BF4C-77CBDFF49449}" dt="2022-06-23T02:52:38.607" v="6348" actId="208"/>
          <ac:picMkLst>
            <pc:docMk/>
            <pc:sldMk cId="1586677606" sldId="344"/>
            <ac:picMk id="5" creationId="{AFC7049C-7917-F45F-288C-C8C65BFF2FA3}"/>
          </ac:picMkLst>
        </pc:picChg>
        <pc:picChg chg="del mod">
          <ac:chgData name="g.carbone8@campus.unimib.it" userId="b00d38c9-59ca-445d-a206-84026ffe8624" providerId="ADAL" clId="{E65AFD86-172D-4DB3-BF4C-77CBDFF49449}" dt="2022-06-22T22:12:26.920" v="5142" actId="478"/>
          <ac:picMkLst>
            <pc:docMk/>
            <pc:sldMk cId="1586677606" sldId="344"/>
            <ac:picMk id="18" creationId="{0C8097F9-2887-A084-73A8-5F31EA0AFB32}"/>
          </ac:picMkLst>
        </pc:picChg>
        <pc:cxnChg chg="mod">
          <ac:chgData name="g.carbone8@campus.unimib.it" userId="b00d38c9-59ca-445d-a206-84026ffe8624" providerId="ADAL" clId="{E65AFD86-172D-4DB3-BF4C-77CBDFF49449}" dt="2022-06-22T21:55:19.915" v="4908" actId="14100"/>
          <ac:cxnSpMkLst>
            <pc:docMk/>
            <pc:sldMk cId="1586677606" sldId="344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2T23:48:13.266" v="5394" actId="164"/>
          <ac:cxnSpMkLst>
            <pc:docMk/>
            <pc:sldMk cId="1586677606" sldId="344"/>
            <ac:cxnSpMk id="16" creationId="{EDD787FA-20F6-1534-5C6B-1C7EA701D284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5T11:52:38.122" v="7256"/>
        <pc:sldMkLst>
          <pc:docMk/>
          <pc:sldMk cId="2191406172" sldId="345"/>
        </pc:sldMkLst>
        <pc:spChg chg="mod">
          <ac:chgData name="g.carbone8@campus.unimib.it" userId="b00d38c9-59ca-445d-a206-84026ffe8624" providerId="ADAL" clId="{E65AFD86-172D-4DB3-BF4C-77CBDFF49449}" dt="2022-06-25T11:52:38.122" v="7256"/>
          <ac:spMkLst>
            <pc:docMk/>
            <pc:sldMk cId="2191406172" sldId="345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31.118" v="5430" actId="20577"/>
          <ac:spMkLst>
            <pc:docMk/>
            <pc:sldMk cId="2191406172" sldId="345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5T11:52:27.281" v="7252"/>
          <ac:spMkLst>
            <pc:docMk/>
            <pc:sldMk cId="2191406172" sldId="345"/>
            <ac:spMk id="17" creationId="{F8632784-71C3-84FF-3E62-86EBAFCB6F19}"/>
          </ac:spMkLst>
        </pc:spChg>
        <pc:picChg chg="del">
          <ac:chgData name="g.carbone8@campus.unimib.it" userId="b00d38c9-59ca-445d-a206-84026ffe8624" providerId="ADAL" clId="{E65AFD86-172D-4DB3-BF4C-77CBDFF49449}" dt="2022-06-23T01:19:02.760" v="5434" actId="478"/>
          <ac:picMkLst>
            <pc:docMk/>
            <pc:sldMk cId="2191406172" sldId="345"/>
            <ac:picMk id="3" creationId="{545A210E-B704-2459-B8FB-B88AFE44DEF7}"/>
          </ac:picMkLst>
        </pc:picChg>
        <pc:picChg chg="del">
          <ac:chgData name="g.carbone8@campus.unimib.it" userId="b00d38c9-59ca-445d-a206-84026ffe8624" providerId="ADAL" clId="{E65AFD86-172D-4DB3-BF4C-77CBDFF49449}" dt="2022-06-23T01:32:24.738" v="5637" actId="478"/>
          <ac:picMkLst>
            <pc:docMk/>
            <pc:sldMk cId="2191406172" sldId="345"/>
            <ac:picMk id="5" creationId="{FA744E12-FFEC-1FE8-9BEC-5D895C0E419A}"/>
          </ac:picMkLst>
        </pc:picChg>
        <pc:picChg chg="del">
          <ac:chgData name="g.carbone8@campus.unimib.it" userId="b00d38c9-59ca-445d-a206-84026ffe8624" providerId="ADAL" clId="{E65AFD86-172D-4DB3-BF4C-77CBDFF49449}" dt="2022-06-23T01:19:02.125" v="5433" actId="478"/>
          <ac:picMkLst>
            <pc:docMk/>
            <pc:sldMk cId="2191406172" sldId="345"/>
            <ac:picMk id="7" creationId="{83C9415E-754D-D91F-ABF5-145215F3C648}"/>
          </ac:picMkLst>
        </pc:picChg>
        <pc:picChg chg="del">
          <ac:chgData name="g.carbone8@campus.unimib.it" userId="b00d38c9-59ca-445d-a206-84026ffe8624" providerId="ADAL" clId="{E65AFD86-172D-4DB3-BF4C-77CBDFF49449}" dt="2022-06-23T01:19:01.521" v="5432" actId="478"/>
          <ac:picMkLst>
            <pc:docMk/>
            <pc:sldMk cId="2191406172" sldId="345"/>
            <ac:picMk id="14" creationId="{65E9440C-E8CF-96DC-C137-155C2B7EC2DF}"/>
          </ac:picMkLst>
        </pc:picChg>
        <pc:picChg chg="del">
          <ac:chgData name="g.carbone8@campus.unimib.it" userId="b00d38c9-59ca-445d-a206-84026ffe8624" providerId="ADAL" clId="{E65AFD86-172D-4DB3-BF4C-77CBDFF49449}" dt="2022-06-23T01:19:00.996" v="5431" actId="478"/>
          <ac:picMkLst>
            <pc:docMk/>
            <pc:sldMk cId="2191406172" sldId="345"/>
            <ac:picMk id="16" creationId="{8BD019D1-9502-9FE8-A86A-DF8426D89D53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18" creationId="{1FC05A38-4010-C7C4-B527-3D3595B0A586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19" creationId="{B5AF5A06-FF6C-3738-853B-9ACC46EB940E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1" creationId="{842B930D-3F5C-7E20-14EF-950E21A04954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2" creationId="{A3B4E1BB-3CE2-0C66-D3FD-239B2813E9DC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3" creationId="{5B2B5163-E203-0C72-F64A-C0BC3AC8AAB6}"/>
          </ac:picMkLst>
        </pc:picChg>
        <pc:cxnChg chg="mod">
          <ac:chgData name="g.carbone8@campus.unimib.it" userId="b00d38c9-59ca-445d-a206-84026ffe8624" providerId="ADAL" clId="{E65AFD86-172D-4DB3-BF4C-77CBDFF49449}" dt="2022-06-22T23:49:50.869" v="5418" actId="14100"/>
          <ac:cxnSpMkLst>
            <pc:docMk/>
            <pc:sldMk cId="2191406172" sldId="345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3T01:30:37.408" v="5583" actId="1076"/>
          <ac:cxnSpMkLst>
            <pc:docMk/>
            <pc:sldMk cId="2191406172" sldId="345"/>
            <ac:cxnSpMk id="9" creationId="{2EEB8092-B6B1-61BE-94B6-6A7F810D5C2C}"/>
          </ac:cxnSpMkLst>
        </pc:cxnChg>
        <pc:cxnChg chg="mod">
          <ac:chgData name="g.carbone8@campus.unimib.it" userId="b00d38c9-59ca-445d-a206-84026ffe8624" providerId="ADAL" clId="{E65AFD86-172D-4DB3-BF4C-77CBDFF49449}" dt="2022-06-23T01:35:48.590" v="5688" actId="1076"/>
          <ac:cxnSpMkLst>
            <pc:docMk/>
            <pc:sldMk cId="2191406172" sldId="345"/>
            <ac:cxnSpMk id="10" creationId="{2F547484-822F-13D2-BB66-E11C3004E1AF}"/>
          </ac:cxnSpMkLst>
        </pc:cxnChg>
        <pc:cxnChg chg="mod">
          <ac:chgData name="g.carbone8@campus.unimib.it" userId="b00d38c9-59ca-445d-a206-84026ffe8624" providerId="ADAL" clId="{E65AFD86-172D-4DB3-BF4C-77CBDFF49449}" dt="2022-06-23T01:31:36.031" v="5594" actId="1076"/>
          <ac:cxnSpMkLst>
            <pc:docMk/>
            <pc:sldMk cId="2191406172" sldId="345"/>
            <ac:cxnSpMk id="11" creationId="{904C4E9A-4A60-9BC2-79C2-737D89F89A2F}"/>
          </ac:cxnSpMkLst>
        </pc:cxnChg>
        <pc:cxnChg chg="mod">
          <ac:chgData name="g.carbone8@campus.unimib.it" userId="b00d38c9-59ca-445d-a206-84026ffe8624" providerId="ADAL" clId="{E65AFD86-172D-4DB3-BF4C-77CBDFF49449}" dt="2022-06-23T01:35:24.761" v="5683" actId="1076"/>
          <ac:cxnSpMkLst>
            <pc:docMk/>
            <pc:sldMk cId="2191406172" sldId="345"/>
            <ac:cxnSpMk id="12" creationId="{A604A86E-2C2C-8C98-1181-69B902622110}"/>
          </ac:cxnSpMkLst>
        </pc:cxnChg>
        <pc:cxnChg chg="del">
          <ac:chgData name="g.carbone8@campus.unimib.it" userId="b00d38c9-59ca-445d-a206-84026ffe8624" providerId="ADAL" clId="{E65AFD86-172D-4DB3-BF4C-77CBDFF49449}" dt="2022-06-23T01:22:33.892" v="5447" actId="478"/>
          <ac:cxnSpMkLst>
            <pc:docMk/>
            <pc:sldMk cId="2191406172" sldId="345"/>
            <ac:cxnSpMk id="13" creationId="{ECD7D2A0-C308-B3F0-9AFA-292930790341}"/>
          </ac:cxnSpMkLst>
        </pc:cxnChg>
        <pc:cxnChg chg="add mod">
          <ac:chgData name="g.carbone8@campus.unimib.it" userId="b00d38c9-59ca-445d-a206-84026ffe8624" providerId="ADAL" clId="{E65AFD86-172D-4DB3-BF4C-77CBDFF49449}" dt="2022-06-23T01:38:13.382" v="5718" actId="1076"/>
          <ac:cxnSpMkLst>
            <pc:docMk/>
            <pc:sldMk cId="2191406172" sldId="345"/>
            <ac:cxnSpMk id="20" creationId="{B371B74B-FAFB-7168-3169-12EC6211625F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20:24:12.573" v="7455" actId="20577"/>
        <pc:sldMkLst>
          <pc:docMk/>
          <pc:sldMk cId="130666167" sldId="346"/>
        </pc:sldMkLst>
        <pc:spChg chg="mod">
          <ac:chgData name="g.carbone8@campus.unimib.it" userId="b00d38c9-59ca-445d-a206-84026ffe8624" providerId="ADAL" clId="{E65AFD86-172D-4DB3-BF4C-77CBDFF49449}" dt="2022-06-27T20:24:12.573" v="7455" actId="20577"/>
          <ac:spMkLst>
            <pc:docMk/>
            <pc:sldMk cId="130666167" sldId="346"/>
            <ac:spMk id="6" creationId="{D13A722D-E148-4971-82F3-1C191AFD95ED}"/>
          </ac:spMkLst>
        </pc:spChg>
        <pc:spChg chg="add del">
          <ac:chgData name="g.carbone8@campus.unimib.it" userId="b00d38c9-59ca-445d-a206-84026ffe8624" providerId="ADAL" clId="{E65AFD86-172D-4DB3-BF4C-77CBDFF49449}" dt="2022-06-23T02:19:57.559" v="6007"/>
          <ac:spMkLst>
            <pc:docMk/>
            <pc:sldMk cId="130666167" sldId="346"/>
            <ac:spMk id="7" creationId="{60DA2079-146D-9E52-BF0C-736BEAF48C51}"/>
          </ac:spMkLst>
        </pc:spChg>
        <pc:spChg chg="mod">
          <ac:chgData name="g.carbone8@campus.unimib.it" userId="b00d38c9-59ca-445d-a206-84026ffe8624" providerId="ADAL" clId="{E65AFD86-172D-4DB3-BF4C-77CBDFF49449}" dt="2022-06-23T02:09:15.181" v="5740" actId="20577"/>
          <ac:spMkLst>
            <pc:docMk/>
            <pc:sldMk cId="130666167" sldId="346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5T15:14:33.759" v="7335" actId="20577"/>
          <ac:spMkLst>
            <pc:docMk/>
            <pc:sldMk cId="130666167" sldId="346"/>
            <ac:spMk id="14" creationId="{F3FE091C-D25A-0E8D-EDBB-FCC36650D72C}"/>
          </ac:spMkLst>
        </pc:spChg>
        <pc:spChg chg="mod topLvl">
          <ac:chgData name="g.carbone8@campus.unimib.it" userId="b00d38c9-59ca-445d-a206-84026ffe8624" providerId="ADAL" clId="{E65AFD86-172D-4DB3-BF4C-77CBDFF49449}" dt="2022-06-23T02:19:33.260" v="6005" actId="1076"/>
          <ac:spMkLst>
            <pc:docMk/>
            <pc:sldMk cId="130666167" sldId="346"/>
            <ac:spMk id="17" creationId="{EDB07FD2-FEC3-C782-AEE7-33BB6FD9CF0F}"/>
          </ac:spMkLst>
        </pc:spChg>
        <pc:spChg chg="add mod">
          <ac:chgData name="g.carbone8@campus.unimib.it" userId="b00d38c9-59ca-445d-a206-84026ffe8624" providerId="ADAL" clId="{E65AFD86-172D-4DB3-BF4C-77CBDFF49449}" dt="2022-06-23T16:34:36.219" v="7063" actId="20577"/>
          <ac:spMkLst>
            <pc:docMk/>
            <pc:sldMk cId="130666167" sldId="346"/>
            <ac:spMk id="19" creationId="{9393DF64-52DE-C8B2-9E1A-A2E5666E5137}"/>
          </ac:spMkLst>
        </pc:spChg>
        <pc:spChg chg="add mod">
          <ac:chgData name="g.carbone8@campus.unimib.it" userId="b00d38c9-59ca-445d-a206-84026ffe8624" providerId="ADAL" clId="{E65AFD86-172D-4DB3-BF4C-77CBDFF49449}" dt="2022-06-23T02:28:39.205" v="6206" actId="1076"/>
          <ac:spMkLst>
            <pc:docMk/>
            <pc:sldMk cId="130666167" sldId="346"/>
            <ac:spMk id="21" creationId="{699D77D6-599C-4C39-B1AB-55631868A3DD}"/>
          </ac:spMkLst>
        </pc:spChg>
        <pc:grpChg chg="del">
          <ac:chgData name="g.carbone8@campus.unimib.it" userId="b00d38c9-59ca-445d-a206-84026ffe8624" providerId="ADAL" clId="{E65AFD86-172D-4DB3-BF4C-77CBDFF49449}" dt="2022-06-23T02:19:13.093" v="6002" actId="165"/>
          <ac:grpSpMkLst>
            <pc:docMk/>
            <pc:sldMk cId="130666167" sldId="346"/>
            <ac:grpSpMk id="9" creationId="{F0639E24-F11F-1A60-DF0E-FC8D5E352D6F}"/>
          </ac:grpSpMkLst>
        </pc:grpChg>
        <pc:picChg chg="del mod topLvl">
          <ac:chgData name="g.carbone8@campus.unimib.it" userId="b00d38c9-59ca-445d-a206-84026ffe8624" providerId="ADAL" clId="{E65AFD86-172D-4DB3-BF4C-77CBDFF49449}" dt="2022-06-23T02:21:53.551" v="6016" actId="478"/>
          <ac:picMkLst>
            <pc:docMk/>
            <pc:sldMk cId="130666167" sldId="346"/>
            <ac:picMk id="5" creationId="{AFC7049C-7917-F45F-288C-C8C65BFF2FA3}"/>
          </ac:picMkLst>
        </pc:picChg>
        <pc:picChg chg="add mod modCrop">
          <ac:chgData name="g.carbone8@campus.unimib.it" userId="b00d38c9-59ca-445d-a206-84026ffe8624" providerId="ADAL" clId="{E65AFD86-172D-4DB3-BF4C-77CBDFF49449}" dt="2022-06-23T02:23:39.030" v="6087" actId="1076"/>
          <ac:picMkLst>
            <pc:docMk/>
            <pc:sldMk cId="130666167" sldId="346"/>
            <ac:picMk id="10" creationId="{2424523D-E950-4599-3BD4-30E6E569853D}"/>
          </ac:picMkLst>
        </pc:picChg>
        <pc:picChg chg="add mod modCrop">
          <ac:chgData name="g.carbone8@campus.unimib.it" userId="b00d38c9-59ca-445d-a206-84026ffe8624" providerId="ADAL" clId="{E65AFD86-172D-4DB3-BF4C-77CBDFF49449}" dt="2022-06-23T02:25:56.899" v="6110" actId="732"/>
          <ac:picMkLst>
            <pc:docMk/>
            <pc:sldMk cId="130666167" sldId="346"/>
            <ac:picMk id="11" creationId="{C806736D-5F44-CC45-13F3-A470505D8E83}"/>
          </ac:picMkLst>
        </pc:picChg>
        <pc:picChg chg="add mod modCrop">
          <ac:chgData name="g.carbone8@campus.unimib.it" userId="b00d38c9-59ca-445d-a206-84026ffe8624" providerId="ADAL" clId="{E65AFD86-172D-4DB3-BF4C-77CBDFF49449}" dt="2022-06-23T02:26:08.760" v="6113" actId="14100"/>
          <ac:picMkLst>
            <pc:docMk/>
            <pc:sldMk cId="130666167" sldId="346"/>
            <ac:picMk id="12" creationId="{58D47CC6-269D-4333-8E3E-145DA2670C7A}"/>
          </ac:picMkLst>
        </pc:picChg>
        <pc:picChg chg="add mod modCrop">
          <ac:chgData name="g.carbone8@campus.unimib.it" userId="b00d38c9-59ca-445d-a206-84026ffe8624" providerId="ADAL" clId="{E65AFD86-172D-4DB3-BF4C-77CBDFF49449}" dt="2022-06-23T02:28:39.205" v="6206" actId="1076"/>
          <ac:picMkLst>
            <pc:docMk/>
            <pc:sldMk cId="130666167" sldId="346"/>
            <ac:picMk id="22" creationId="{F31C90B3-5E2E-22D7-2129-955031CE5CA3}"/>
          </ac:picMkLst>
        </pc:picChg>
        <pc:cxnChg chg="mod">
          <ac:chgData name="g.carbone8@campus.unimib.it" userId="b00d38c9-59ca-445d-a206-84026ffe8624" providerId="ADAL" clId="{E65AFD86-172D-4DB3-BF4C-77CBDFF49449}" dt="2022-06-23T02:09:18.503" v="5741" actId="14100"/>
          <ac:cxnSpMkLst>
            <pc:docMk/>
            <pc:sldMk cId="130666167" sldId="346"/>
            <ac:cxnSpMk id="4" creationId="{51FD34F7-E331-45F9-984B-6D3860116CA5}"/>
          </ac:cxnSpMkLst>
        </pc:cxnChg>
        <pc:cxnChg chg="add mod">
          <ac:chgData name="g.carbone8@campus.unimib.it" userId="b00d38c9-59ca-445d-a206-84026ffe8624" providerId="ADAL" clId="{E65AFD86-172D-4DB3-BF4C-77CBDFF49449}" dt="2022-06-23T02:22:05.154" v="6018" actId="1076"/>
          <ac:cxnSpMkLst>
            <pc:docMk/>
            <pc:sldMk cId="130666167" sldId="346"/>
            <ac:cxnSpMk id="13" creationId="{4BC091F4-6325-B4E0-38AC-6D1DFFE639A3}"/>
          </ac:cxnSpMkLst>
        </pc:cxnChg>
        <pc:cxnChg chg="mod topLvl">
          <ac:chgData name="g.carbone8@campus.unimib.it" userId="b00d38c9-59ca-445d-a206-84026ffe8624" providerId="ADAL" clId="{E65AFD86-172D-4DB3-BF4C-77CBDFF49449}" dt="2022-06-23T02:19:33.260" v="6005" actId="1076"/>
          <ac:cxnSpMkLst>
            <pc:docMk/>
            <pc:sldMk cId="130666167" sldId="346"/>
            <ac:cxnSpMk id="16" creationId="{EDD787FA-20F6-1534-5C6B-1C7EA701D284}"/>
          </ac:cxnSpMkLst>
        </pc:cxnChg>
        <pc:cxnChg chg="add mod">
          <ac:chgData name="g.carbone8@campus.unimib.it" userId="b00d38c9-59ca-445d-a206-84026ffe8624" providerId="ADAL" clId="{E65AFD86-172D-4DB3-BF4C-77CBDFF49449}" dt="2022-06-23T02:25:03.087" v="6100" actId="1076"/>
          <ac:cxnSpMkLst>
            <pc:docMk/>
            <pc:sldMk cId="130666167" sldId="346"/>
            <ac:cxnSpMk id="18" creationId="{17BD399D-29B2-CFB1-E6DB-1B23E7CE6F06}"/>
          </ac:cxnSpMkLst>
        </pc:cxnChg>
        <pc:cxnChg chg="add mod">
          <ac:chgData name="g.carbone8@campus.unimib.it" userId="b00d38c9-59ca-445d-a206-84026ffe8624" providerId="ADAL" clId="{E65AFD86-172D-4DB3-BF4C-77CBDFF49449}" dt="2022-06-23T02:28:39.205" v="6206" actId="1076"/>
          <ac:cxnSpMkLst>
            <pc:docMk/>
            <pc:sldMk cId="130666167" sldId="346"/>
            <ac:cxnSpMk id="20" creationId="{17811C85-720F-96A2-F71C-16937080224A}"/>
          </ac:cxnSpMkLst>
        </pc:cxnChg>
      </pc:sldChg>
      <pc:sldChg chg="addSp delSp add del">
        <pc:chgData name="g.carbone8@campus.unimib.it" userId="b00d38c9-59ca-445d-a206-84026ffe8624" providerId="ADAL" clId="{E65AFD86-172D-4DB3-BF4C-77CBDFF49449}" dt="2022-06-23T02:34:32.017" v="6208" actId="47"/>
        <pc:sldMkLst>
          <pc:docMk/>
          <pc:sldMk cId="3330072645" sldId="347"/>
        </pc:sldMkLst>
        <pc:spChg chg="add del">
          <ac:chgData name="g.carbone8@campus.unimib.it" userId="b00d38c9-59ca-445d-a206-84026ffe8624" providerId="ADAL" clId="{E65AFD86-172D-4DB3-BF4C-77CBDFF49449}" dt="2022-06-23T02:22:25.150" v="6031"/>
          <ac:spMkLst>
            <pc:docMk/>
            <pc:sldMk cId="3330072645" sldId="347"/>
            <ac:spMk id="2" creationId="{A6E20E91-4C17-74C5-D500-13C53BFC4FF5}"/>
          </ac:spMkLst>
        </pc:spChg>
        <pc:picChg chg="add">
          <ac:chgData name="g.carbone8@campus.unimib.it" userId="b00d38c9-59ca-445d-a206-84026ffe8624" providerId="ADAL" clId="{E65AFD86-172D-4DB3-BF4C-77CBDFF49449}" dt="2022-06-23T02:22:26.044" v="6032"/>
          <ac:picMkLst>
            <pc:docMk/>
            <pc:sldMk cId="3330072645" sldId="347"/>
            <ac:picMk id="3" creationId="{88AB9075-564A-36B7-C7F5-C8A94642A574}"/>
          </ac:picMkLst>
        </pc:picChg>
      </pc:sldChg>
      <pc:sldChg chg="addSp delSp modSp add mod">
        <pc:chgData name="g.carbone8@campus.unimib.it" userId="b00d38c9-59ca-445d-a206-84026ffe8624" providerId="ADAL" clId="{E65AFD86-172D-4DB3-BF4C-77CBDFF49449}" dt="2022-06-25T11:53:53.392" v="7260" actId="20578"/>
        <pc:sldMkLst>
          <pc:docMk/>
          <pc:sldMk cId="2994712048" sldId="348"/>
        </pc:sldMkLst>
        <pc:spChg chg="add del">
          <ac:chgData name="g.carbone8@campus.unimib.it" userId="b00d38c9-59ca-445d-a206-84026ffe8624" providerId="ADAL" clId="{E65AFD86-172D-4DB3-BF4C-77CBDFF49449}" dt="2022-06-23T14:03:33.788" v="6558"/>
          <ac:spMkLst>
            <pc:docMk/>
            <pc:sldMk cId="2994712048" sldId="348"/>
            <ac:spMk id="3" creationId="{BF8F0928-DECD-5721-9FDE-F080F56624A2}"/>
          </ac:spMkLst>
        </pc:spChg>
        <pc:spChg chg="mod">
          <ac:chgData name="g.carbone8@campus.unimib.it" userId="b00d38c9-59ca-445d-a206-84026ffe8624" providerId="ADAL" clId="{E65AFD86-172D-4DB3-BF4C-77CBDFF49449}" dt="2022-06-25T11:53:53.392" v="7260" actId="20578"/>
          <ac:spMkLst>
            <pc:docMk/>
            <pc:sldMk cId="2994712048" sldId="348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2:34:44.928" v="6209"/>
          <ac:spMkLst>
            <pc:docMk/>
            <pc:sldMk cId="2994712048" sldId="348"/>
            <ac:spMk id="8" creationId="{A64A4EBA-EC84-D0E6-887B-BC21D785932B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4" creationId="{F3FE091C-D25A-0E8D-EDBB-FCC36650D72C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7" creationId="{EDB07FD2-FEC3-C782-AEE7-33BB6FD9CF0F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9" creationId="{9393DF64-52DE-C8B2-9E1A-A2E5666E5137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21" creationId="{699D77D6-599C-4C39-B1AB-55631868A3DD}"/>
          </ac:spMkLst>
        </pc:spChg>
        <pc:spChg chg="add mod">
          <ac:chgData name="g.carbone8@campus.unimib.it" userId="b00d38c9-59ca-445d-a206-84026ffe8624" providerId="ADAL" clId="{E65AFD86-172D-4DB3-BF4C-77CBDFF49449}" dt="2022-06-23T14:22:46.871" v="6641"/>
          <ac:spMkLst>
            <pc:docMk/>
            <pc:sldMk cId="2994712048" sldId="348"/>
            <ac:spMk id="23" creationId="{2F1FD0BD-E66E-5982-4CC0-CF0B6E71B430}"/>
          </ac:spMkLst>
        </pc:spChg>
        <pc:spChg chg="add mod">
          <ac:chgData name="g.carbone8@campus.unimib.it" userId="b00d38c9-59ca-445d-a206-84026ffe8624" providerId="ADAL" clId="{E65AFD86-172D-4DB3-BF4C-77CBDFF49449}" dt="2022-06-23T14:23:16.001" v="6647"/>
          <ac:spMkLst>
            <pc:docMk/>
            <pc:sldMk cId="2994712048" sldId="348"/>
            <ac:spMk id="27" creationId="{859D3869-0AAB-A902-3C01-F264BBBF43F6}"/>
          </ac:spMkLst>
        </pc:spChg>
        <pc:spChg chg="add mod">
          <ac:chgData name="g.carbone8@campus.unimib.it" userId="b00d38c9-59ca-445d-a206-84026ffe8624" providerId="ADAL" clId="{E65AFD86-172D-4DB3-BF4C-77CBDFF49449}" dt="2022-06-23T14:23:38.077" v="6650"/>
          <ac:spMkLst>
            <pc:docMk/>
            <pc:sldMk cId="2994712048" sldId="348"/>
            <ac:spMk id="31" creationId="{7306DA03-0428-7BD5-227D-5A5FC6E4C0C6}"/>
          </ac:spMkLst>
        </pc:spChg>
        <pc:spChg chg="add del">
          <ac:chgData name="g.carbone8@campus.unimib.it" userId="b00d38c9-59ca-445d-a206-84026ffe8624" providerId="ADAL" clId="{E65AFD86-172D-4DB3-BF4C-77CBDFF49449}" dt="2022-06-23T14:23:00.367" v="6643"/>
          <ac:spMkLst>
            <pc:docMk/>
            <pc:sldMk cId="2994712048" sldId="348"/>
            <ac:spMk id="36" creationId="{B5A089E2-6EDA-9406-4755-9442300BF3A4}"/>
          </ac:spMkLst>
        </pc:spChg>
        <pc:picChg chg="add mod modCrop">
          <ac:chgData name="g.carbone8@campus.unimib.it" userId="b00d38c9-59ca-445d-a206-84026ffe8624" providerId="ADAL" clId="{E65AFD86-172D-4DB3-BF4C-77CBDFF49449}" dt="2022-06-23T14:07:11.994" v="6589" actId="1076"/>
          <ac:picMkLst>
            <pc:docMk/>
            <pc:sldMk cId="2994712048" sldId="348"/>
            <ac:picMk id="5" creationId="{8E16A202-D5CA-2C08-D702-4E147CE3EC41}"/>
          </ac:picMkLst>
        </pc:picChg>
        <pc:picChg chg="add mod modCrop">
          <ac:chgData name="g.carbone8@campus.unimib.it" userId="b00d38c9-59ca-445d-a206-84026ffe8624" providerId="ADAL" clId="{E65AFD86-172D-4DB3-BF4C-77CBDFF49449}" dt="2022-06-23T14:10:21.634" v="6612" actId="1076"/>
          <ac:picMkLst>
            <pc:docMk/>
            <pc:sldMk cId="2994712048" sldId="348"/>
            <ac:picMk id="7" creationId="{FD8C4C6D-8D31-6236-BDF9-5979AECE4F28}"/>
          </ac:picMkLst>
        </pc:picChg>
        <pc:picChg chg="add mod modCrop">
          <ac:chgData name="g.carbone8@campus.unimib.it" userId="b00d38c9-59ca-445d-a206-84026ffe8624" providerId="ADAL" clId="{E65AFD86-172D-4DB3-BF4C-77CBDFF49449}" dt="2022-06-23T14:09:07.556" v="6604" actId="1076"/>
          <ac:picMkLst>
            <pc:docMk/>
            <pc:sldMk cId="2994712048" sldId="348"/>
            <ac:picMk id="9" creationId="{49E3B6C1-1754-9836-11D7-B822346CF385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0" creationId="{2424523D-E950-4599-3BD4-30E6E569853D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1" creationId="{C806736D-5F44-CC45-13F3-A470505D8E83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2" creationId="{58D47CC6-269D-4333-8E3E-145DA2670C7A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22" creationId="{F31C90B3-5E2E-22D7-2129-955031CE5CA3}"/>
          </ac:picMkLst>
        </pc:picChg>
        <pc:picChg chg="add del mod">
          <ac:chgData name="g.carbone8@campus.unimib.it" userId="b00d38c9-59ca-445d-a206-84026ffe8624" providerId="ADAL" clId="{E65AFD86-172D-4DB3-BF4C-77CBDFF49449}" dt="2022-06-23T14:06:23.924" v="6580" actId="478"/>
          <ac:picMkLst>
            <pc:docMk/>
            <pc:sldMk cId="2994712048" sldId="348"/>
            <ac:picMk id="28" creationId="{AED01EFF-B4A9-1698-60E5-86F5CCE2AB49}"/>
          </ac:picMkLst>
        </pc:picChg>
        <pc:picChg chg="add del mod">
          <ac:chgData name="g.carbone8@campus.unimib.it" userId="b00d38c9-59ca-445d-a206-84026ffe8624" providerId="ADAL" clId="{E65AFD86-172D-4DB3-BF4C-77CBDFF49449}" dt="2022-06-23T14:06:24.543" v="6581" actId="478"/>
          <ac:picMkLst>
            <pc:docMk/>
            <pc:sldMk cId="2994712048" sldId="348"/>
            <ac:picMk id="29" creationId="{0268A852-F2AE-0F67-25AD-E90F82639732}"/>
          </ac:picMkLst>
        </pc:picChg>
        <pc:picChg chg="add del mod">
          <ac:chgData name="g.carbone8@campus.unimib.it" userId="b00d38c9-59ca-445d-a206-84026ffe8624" providerId="ADAL" clId="{E65AFD86-172D-4DB3-BF4C-77CBDFF49449}" dt="2022-06-23T14:06:25.101" v="6582" actId="478"/>
          <ac:picMkLst>
            <pc:docMk/>
            <pc:sldMk cId="2994712048" sldId="348"/>
            <ac:picMk id="30" creationId="{894ED2AD-87C7-5317-208C-97FEE00B9C0A}"/>
          </ac:picMkLst>
        </pc:picChg>
        <pc:cxnChg chg="mod">
          <ac:chgData name="g.carbone8@campus.unimib.it" userId="b00d38c9-59ca-445d-a206-84026ffe8624" providerId="ADAL" clId="{E65AFD86-172D-4DB3-BF4C-77CBDFF49449}" dt="2022-06-23T02:34:48.668" v="6210" actId="14100"/>
          <ac:cxnSpMkLst>
            <pc:docMk/>
            <pc:sldMk cId="2994712048" sldId="348"/>
            <ac:cxnSpMk id="4" creationId="{51FD34F7-E331-45F9-984B-6D3860116CA5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3" creationId="{4BC091F4-6325-B4E0-38AC-6D1DFFE639A3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6" creationId="{EDD787FA-20F6-1534-5C6B-1C7EA701D284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8" creationId="{17BD399D-29B2-CFB1-E6DB-1B23E7CE6F06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20" creationId="{17811C85-720F-96A2-F71C-16937080224A}"/>
          </ac:cxnSpMkLst>
        </pc:cxnChg>
        <pc:cxnChg chg="add mod">
          <ac:chgData name="g.carbone8@campus.unimib.it" userId="b00d38c9-59ca-445d-a206-84026ffe8624" providerId="ADAL" clId="{E65AFD86-172D-4DB3-BF4C-77CBDFF49449}" dt="2022-06-23T14:10:57.046" v="6624" actId="14100"/>
          <ac:cxnSpMkLst>
            <pc:docMk/>
            <pc:sldMk cId="2994712048" sldId="348"/>
            <ac:cxnSpMk id="24" creationId="{F616EB5E-D96F-2E91-1A08-C8DC99D8858E}"/>
          </ac:cxnSpMkLst>
        </pc:cxnChg>
        <pc:cxnChg chg="add mod">
          <ac:chgData name="g.carbone8@campus.unimib.it" userId="b00d38c9-59ca-445d-a206-84026ffe8624" providerId="ADAL" clId="{E65AFD86-172D-4DB3-BF4C-77CBDFF49449}" dt="2022-06-23T14:10:49.227" v="6623" actId="14100"/>
          <ac:cxnSpMkLst>
            <pc:docMk/>
            <pc:sldMk cId="2994712048" sldId="348"/>
            <ac:cxnSpMk id="25" creationId="{AA762A06-4E9F-5F8B-0AD1-A7CF9BB2F9EF}"/>
          </ac:cxnSpMkLst>
        </pc:cxnChg>
        <pc:cxnChg chg="add mod">
          <ac:chgData name="g.carbone8@campus.unimib.it" userId="b00d38c9-59ca-445d-a206-84026ffe8624" providerId="ADAL" clId="{E65AFD86-172D-4DB3-BF4C-77CBDFF49449}" dt="2022-06-23T14:11:01.298" v="6626" actId="14100"/>
          <ac:cxnSpMkLst>
            <pc:docMk/>
            <pc:sldMk cId="2994712048" sldId="348"/>
            <ac:cxnSpMk id="26" creationId="{BA553416-BBF9-A5DC-E714-38219A0121DC}"/>
          </ac:cxnSpMkLst>
        </pc:cxnChg>
      </pc:sldChg>
      <pc:sldChg chg="modSp add del mod ord">
        <pc:chgData name="g.carbone8@campus.unimib.it" userId="b00d38c9-59ca-445d-a206-84026ffe8624" providerId="ADAL" clId="{E65AFD86-172D-4DB3-BF4C-77CBDFF49449}" dt="2022-06-23T14:19:26.852" v="6638" actId="2696"/>
        <pc:sldMkLst>
          <pc:docMk/>
          <pc:sldMk cId="1242332322" sldId="351"/>
        </pc:sldMkLst>
        <pc:spChg chg="mod">
          <ac:chgData name="g.carbone8@campus.unimib.it" userId="b00d38c9-59ca-445d-a206-84026ffe8624" providerId="ADAL" clId="{E65AFD86-172D-4DB3-BF4C-77CBDFF49449}" dt="2022-06-23T14:18:47.002" v="6630" actId="14100"/>
          <ac:spMkLst>
            <pc:docMk/>
            <pc:sldMk cId="1242332322" sldId="35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14:19:11.622" v="6637" actId="688"/>
          <ac:spMkLst>
            <pc:docMk/>
            <pc:sldMk cId="1242332322" sldId="351"/>
            <ac:spMk id="22" creationId="{6785EE0A-B8BE-FCC0-2AB7-6DBDF636177A}"/>
          </ac:spMkLst>
        </pc:spChg>
        <pc:picChg chg="mod">
          <ac:chgData name="g.carbone8@campus.unimib.it" userId="b00d38c9-59ca-445d-a206-84026ffe8624" providerId="ADAL" clId="{E65AFD86-172D-4DB3-BF4C-77CBDFF49449}" dt="2022-06-23T14:18:56.524" v="6632" actId="1076"/>
          <ac:picMkLst>
            <pc:docMk/>
            <pc:sldMk cId="1242332322" sldId="351"/>
            <ac:picMk id="5" creationId="{FC2A1724-C197-8FDD-B361-ABCA37CFCA7C}"/>
          </ac:picMkLst>
        </pc:picChg>
        <pc:picChg chg="mod">
          <ac:chgData name="g.carbone8@campus.unimib.it" userId="b00d38c9-59ca-445d-a206-84026ffe8624" providerId="ADAL" clId="{E65AFD86-172D-4DB3-BF4C-77CBDFF49449}" dt="2022-06-23T14:18:54.815" v="6631" actId="1076"/>
          <ac:picMkLst>
            <pc:docMk/>
            <pc:sldMk cId="1242332322" sldId="351"/>
            <ac:picMk id="9" creationId="{40A13FF1-74BD-A9E1-7315-596A32A17729}"/>
          </ac:picMkLst>
        </pc:picChg>
      </pc:sldChg>
      <pc:sldChg chg="addSp delSp modSp add mod">
        <pc:chgData name="g.carbone8@campus.unimib.it" userId="b00d38c9-59ca-445d-a206-84026ffe8624" providerId="ADAL" clId="{E65AFD86-172D-4DB3-BF4C-77CBDFF49449}" dt="2022-06-26T21:53:51.984" v="7383" actId="1076"/>
        <pc:sldMkLst>
          <pc:docMk/>
          <pc:sldMk cId="2594031445" sldId="351"/>
        </pc:sldMkLst>
        <pc:spChg chg="mod">
          <ac:chgData name="g.carbone8@campus.unimib.it" userId="b00d38c9-59ca-445d-a206-84026ffe8624" providerId="ADAL" clId="{E65AFD86-172D-4DB3-BF4C-77CBDFF49449}" dt="2022-06-25T11:54:20.560" v="7262" actId="20577"/>
          <ac:spMkLst>
            <pc:docMk/>
            <pc:sldMk cId="2594031445" sldId="35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14:48:40.688" v="6985"/>
          <ac:spMkLst>
            <pc:docMk/>
            <pc:sldMk cId="2594031445" sldId="351"/>
            <ac:spMk id="23" creationId="{2F1FD0BD-E66E-5982-4CC0-CF0B6E71B430}"/>
          </ac:spMkLst>
        </pc:spChg>
        <pc:spChg chg="mod">
          <ac:chgData name="g.carbone8@campus.unimib.it" userId="b00d38c9-59ca-445d-a206-84026ffe8624" providerId="ADAL" clId="{E65AFD86-172D-4DB3-BF4C-77CBDFF49449}" dt="2022-06-23T14:49:09.921" v="6988"/>
          <ac:spMkLst>
            <pc:docMk/>
            <pc:sldMk cId="2594031445" sldId="351"/>
            <ac:spMk id="27" creationId="{859D3869-0AAB-A902-3C01-F264BBBF43F6}"/>
          </ac:spMkLst>
        </pc:spChg>
        <pc:spChg chg="del">
          <ac:chgData name="g.carbone8@campus.unimib.it" userId="b00d38c9-59ca-445d-a206-84026ffe8624" providerId="ADAL" clId="{E65AFD86-172D-4DB3-BF4C-77CBDFF49449}" dt="2022-06-23T14:44:51.410" v="6951" actId="478"/>
          <ac:spMkLst>
            <pc:docMk/>
            <pc:sldMk cId="2594031445" sldId="351"/>
            <ac:spMk id="31" creationId="{7306DA03-0428-7BD5-227D-5A5FC6E4C0C6}"/>
          </ac:spMkLst>
        </pc:spChg>
        <pc:picChg chg="add mod modCrop">
          <ac:chgData name="g.carbone8@campus.unimib.it" userId="b00d38c9-59ca-445d-a206-84026ffe8624" providerId="ADAL" clId="{E65AFD86-172D-4DB3-BF4C-77CBDFF49449}" dt="2022-06-26T21:53:51.984" v="7383" actId="1076"/>
          <ac:picMkLst>
            <pc:docMk/>
            <pc:sldMk cId="2594031445" sldId="351"/>
            <ac:picMk id="2" creationId="{E83F7436-6C14-4C50-A8C8-45D736FD6A09}"/>
          </ac:picMkLst>
        </pc:picChg>
        <pc:picChg chg="add mod modCrop">
          <ac:chgData name="g.carbone8@campus.unimib.it" userId="b00d38c9-59ca-445d-a206-84026ffe8624" providerId="ADAL" clId="{E65AFD86-172D-4DB3-BF4C-77CBDFF49449}" dt="2022-06-23T14:47:38.889" v="6977" actId="1076"/>
          <ac:picMkLst>
            <pc:docMk/>
            <pc:sldMk cId="2594031445" sldId="351"/>
            <ac:picMk id="3" creationId="{B831A849-293F-7DE9-EDBA-404A181DED97}"/>
          </ac:picMkLst>
        </pc:picChg>
        <pc:picChg chg="del mod">
          <ac:chgData name="g.carbone8@campus.unimib.it" userId="b00d38c9-59ca-445d-a206-84026ffe8624" providerId="ADAL" clId="{E65AFD86-172D-4DB3-BF4C-77CBDFF49449}" dt="2022-06-23T14:45:11.172" v="6955" actId="478"/>
          <ac:picMkLst>
            <pc:docMk/>
            <pc:sldMk cId="2594031445" sldId="351"/>
            <ac:picMk id="5" creationId="{8E16A202-D5CA-2C08-D702-4E147CE3EC41}"/>
          </ac:picMkLst>
        </pc:picChg>
        <pc:picChg chg="del mod">
          <ac:chgData name="g.carbone8@campus.unimib.it" userId="b00d38c9-59ca-445d-a206-84026ffe8624" providerId="ADAL" clId="{E65AFD86-172D-4DB3-BF4C-77CBDFF49449}" dt="2022-06-23T14:45:11.920" v="6956" actId="478"/>
          <ac:picMkLst>
            <pc:docMk/>
            <pc:sldMk cId="2594031445" sldId="351"/>
            <ac:picMk id="7" creationId="{FD8C4C6D-8D31-6236-BDF9-5979AECE4F28}"/>
          </ac:picMkLst>
        </pc:picChg>
        <pc:picChg chg="add del">
          <ac:chgData name="g.carbone8@campus.unimib.it" userId="b00d38c9-59ca-445d-a206-84026ffe8624" providerId="ADAL" clId="{E65AFD86-172D-4DB3-BF4C-77CBDFF49449}" dt="2022-06-23T14:44:50.061" v="6950" actId="478"/>
          <ac:picMkLst>
            <pc:docMk/>
            <pc:sldMk cId="2594031445" sldId="351"/>
            <ac:picMk id="9" creationId="{49E3B6C1-1754-9836-11D7-B822346CF385}"/>
          </ac:picMkLst>
        </pc:picChg>
        <pc:cxnChg chg="mod">
          <ac:chgData name="g.carbone8@campus.unimib.it" userId="b00d38c9-59ca-445d-a206-84026ffe8624" providerId="ADAL" clId="{E65AFD86-172D-4DB3-BF4C-77CBDFF49449}" dt="2022-06-23T14:48:02.351" v="6981" actId="14100"/>
          <ac:cxnSpMkLst>
            <pc:docMk/>
            <pc:sldMk cId="2594031445" sldId="351"/>
            <ac:cxnSpMk id="24" creationId="{F616EB5E-D96F-2E91-1A08-C8DC99D8858E}"/>
          </ac:cxnSpMkLst>
        </pc:cxnChg>
        <pc:cxnChg chg="mod">
          <ac:chgData name="g.carbone8@campus.unimib.it" userId="b00d38c9-59ca-445d-a206-84026ffe8624" providerId="ADAL" clId="{E65AFD86-172D-4DB3-BF4C-77CBDFF49449}" dt="2022-06-23T14:47:11.750" v="6972" actId="14100"/>
          <ac:cxnSpMkLst>
            <pc:docMk/>
            <pc:sldMk cId="2594031445" sldId="351"/>
            <ac:cxnSpMk id="25" creationId="{AA762A06-4E9F-5F8B-0AD1-A7CF9BB2F9EF}"/>
          </ac:cxnSpMkLst>
        </pc:cxnChg>
        <pc:cxnChg chg="del">
          <ac:chgData name="g.carbone8@campus.unimib.it" userId="b00d38c9-59ca-445d-a206-84026ffe8624" providerId="ADAL" clId="{E65AFD86-172D-4DB3-BF4C-77CBDFF49449}" dt="2022-06-23T14:44:52.517" v="6952" actId="478"/>
          <ac:cxnSpMkLst>
            <pc:docMk/>
            <pc:sldMk cId="2594031445" sldId="351"/>
            <ac:cxnSpMk id="26" creationId="{BA553416-BBF9-A5DC-E714-38219A0121DC}"/>
          </ac:cxnSpMkLst>
        </pc:cxnChg>
      </pc:sldChg>
      <pc:sldChg chg="modSp add mod">
        <pc:chgData name="g.carbone8@campus.unimib.it" userId="b00d38c9-59ca-445d-a206-84026ffe8624" providerId="ADAL" clId="{E65AFD86-172D-4DB3-BF4C-77CBDFF49449}" dt="2022-06-23T16:57:09.040" v="7154" actId="2711"/>
        <pc:sldMkLst>
          <pc:docMk/>
          <pc:sldMk cId="58108820" sldId="355"/>
        </pc:sldMkLst>
        <pc:spChg chg="mod">
          <ac:chgData name="g.carbone8@campus.unimib.it" userId="b00d38c9-59ca-445d-a206-84026ffe8624" providerId="ADAL" clId="{E65AFD86-172D-4DB3-BF4C-77CBDFF49449}" dt="2022-06-23T16:57:09.040" v="7154" actId="2711"/>
          <ac:spMkLst>
            <pc:docMk/>
            <pc:sldMk cId="58108820" sldId="355"/>
            <ac:spMk id="6" creationId="{D13A722D-E148-4971-82F3-1C191AFD95ED}"/>
          </ac:spMkLst>
        </pc:spChg>
      </pc:sldChg>
      <pc:sldChg chg="modSp add mod ord">
        <pc:chgData name="g.carbone8@campus.unimib.it" userId="b00d38c9-59ca-445d-a206-84026ffe8624" providerId="ADAL" clId="{E65AFD86-172D-4DB3-BF4C-77CBDFF49449}" dt="2022-06-23T16:55:04.257" v="7145"/>
        <pc:sldMkLst>
          <pc:docMk/>
          <pc:sldMk cId="1229775208" sldId="356"/>
        </pc:sldMkLst>
        <pc:spChg chg="mod">
          <ac:chgData name="g.carbone8@campus.unimib.it" userId="b00d38c9-59ca-445d-a206-84026ffe8624" providerId="ADAL" clId="{E65AFD86-172D-4DB3-BF4C-77CBDFF49449}" dt="2022-06-23T16:52:29.607" v="7124" actId="2711"/>
          <ac:spMkLst>
            <pc:docMk/>
            <pc:sldMk cId="1229775208" sldId="356"/>
            <ac:spMk id="6" creationId="{D13A722D-E148-4971-82F3-1C191AFD95ED}"/>
          </ac:spMkLst>
        </pc:spChg>
      </pc:sldChg>
    </pc:docChg>
  </pc:docChgLst>
  <pc:docChgLst>
    <pc:chgData name="Remo Marconzini" userId="9c95fcbe-ad7a-4a23-a499-2a706b83b828" providerId="ADAL" clId="{7EBD1A92-EFA8-4261-88B3-73A9AC3B4DAB}"/>
    <pc:docChg chg="undo custSel addSld delSld modSld">
      <pc:chgData name="Remo Marconzini" userId="9c95fcbe-ad7a-4a23-a499-2a706b83b828" providerId="ADAL" clId="{7EBD1A92-EFA8-4261-88B3-73A9AC3B4DAB}" dt="2022-06-19T14:07:58.449" v="4764" actId="20577"/>
      <pc:docMkLst>
        <pc:docMk/>
      </pc:docMkLst>
      <pc:sldChg chg="addSp delSp modSp add mod">
        <pc:chgData name="Remo Marconzini" userId="9c95fcbe-ad7a-4a23-a499-2a706b83b828" providerId="ADAL" clId="{7EBD1A92-EFA8-4261-88B3-73A9AC3B4DAB}" dt="2022-06-19T12:20:02.232" v="2733"/>
        <pc:sldMkLst>
          <pc:docMk/>
          <pc:sldMk cId="1339497710" sldId="319"/>
        </pc:sldMkLst>
        <pc:spChg chg="mod">
          <ac:chgData name="Remo Marconzini" userId="9c95fcbe-ad7a-4a23-a499-2a706b83b828" providerId="ADAL" clId="{7EBD1A92-EFA8-4261-88B3-73A9AC3B4DAB}" dt="2022-06-19T11:53:37.638" v="753" actId="20577"/>
          <ac:spMkLst>
            <pc:docMk/>
            <pc:sldMk cId="1339497710" sldId="319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2:19:56.866" v="2730" actId="1076"/>
          <ac:spMkLst>
            <pc:docMk/>
            <pc:sldMk cId="1339497710" sldId="319"/>
            <ac:spMk id="6" creationId="{D13A722D-E148-4971-82F3-1C191AFD95ED}"/>
          </ac:spMkLst>
        </pc:spChg>
        <pc:spChg chg="add del mod">
          <ac:chgData name="Remo Marconzini" userId="9c95fcbe-ad7a-4a23-a499-2a706b83b828" providerId="ADAL" clId="{7EBD1A92-EFA8-4261-88B3-73A9AC3B4DAB}" dt="2022-06-19T11:53:27.699" v="736" actId="478"/>
          <ac:spMkLst>
            <pc:docMk/>
            <pc:sldMk cId="1339497710" sldId="319"/>
            <ac:spMk id="7" creationId="{A13F2ACF-AAED-10FC-1E6C-6A9A267CCF8E}"/>
          </ac:spMkLst>
        </pc:spChg>
        <pc:picChg chg="add mod">
          <ac:chgData name="Remo Marconzini" userId="9c95fcbe-ad7a-4a23-a499-2a706b83b828" providerId="ADAL" clId="{7EBD1A92-EFA8-4261-88B3-73A9AC3B4DAB}" dt="2022-06-19T12:20:02.232" v="2733"/>
          <ac:picMkLst>
            <pc:docMk/>
            <pc:sldMk cId="1339497710" sldId="319"/>
            <ac:picMk id="8" creationId="{01DCF433-0EED-CE6E-62B1-180A6D034919}"/>
          </ac:picMkLst>
        </pc:picChg>
      </pc:sldChg>
      <pc:sldChg chg="add del">
        <pc:chgData name="Remo Marconzini" userId="9c95fcbe-ad7a-4a23-a499-2a706b83b828" providerId="ADAL" clId="{7EBD1A92-EFA8-4261-88B3-73A9AC3B4DAB}" dt="2022-06-19T11:49:57.174" v="474" actId="47"/>
        <pc:sldMkLst>
          <pc:docMk/>
          <pc:sldMk cId="251687021" sldId="320"/>
        </pc:sldMkLst>
      </pc:sldChg>
      <pc:sldChg chg="addSp delSp modSp add mod">
        <pc:chgData name="Remo Marconzini" userId="9c95fcbe-ad7a-4a23-a499-2a706b83b828" providerId="ADAL" clId="{7EBD1A92-EFA8-4261-88B3-73A9AC3B4DAB}" dt="2022-06-19T12:19:59.991" v="2732" actId="1076"/>
        <pc:sldMkLst>
          <pc:docMk/>
          <pc:sldMk cId="4114062158" sldId="321"/>
        </pc:sldMkLst>
        <pc:spChg chg="mod">
          <ac:chgData name="Remo Marconzini" userId="9c95fcbe-ad7a-4a23-a499-2a706b83b828" providerId="ADAL" clId="{7EBD1A92-EFA8-4261-88B3-73A9AC3B4DAB}" dt="2022-06-19T12:18:18.791" v="2692" actId="1076"/>
          <ac:spMkLst>
            <pc:docMk/>
            <pc:sldMk cId="4114062158" sldId="321"/>
            <ac:spMk id="6" creationId="{D13A722D-E148-4971-82F3-1C191AFD95ED}"/>
          </ac:spMkLst>
        </pc:spChg>
        <pc:picChg chg="add mod">
          <ac:chgData name="Remo Marconzini" userId="9c95fcbe-ad7a-4a23-a499-2a706b83b828" providerId="ADAL" clId="{7EBD1A92-EFA8-4261-88B3-73A9AC3B4DAB}" dt="2022-06-19T12:19:59.991" v="2732" actId="1076"/>
          <ac:picMkLst>
            <pc:docMk/>
            <pc:sldMk cId="4114062158" sldId="321"/>
            <ac:picMk id="3" creationId="{9F080554-6DAB-01B6-5587-D8D2D98CD074}"/>
          </ac:picMkLst>
        </pc:picChg>
        <pc:picChg chg="add del mod">
          <ac:chgData name="Remo Marconzini" userId="9c95fcbe-ad7a-4a23-a499-2a706b83b828" providerId="ADAL" clId="{7EBD1A92-EFA8-4261-88B3-73A9AC3B4DAB}" dt="2022-06-19T12:19:09.085" v="2695"/>
          <ac:picMkLst>
            <pc:docMk/>
            <pc:sldMk cId="4114062158" sldId="321"/>
            <ac:picMk id="8" creationId="{894AD71F-4B3B-6A3B-5DC8-19171C9D83E3}"/>
          </ac:picMkLst>
        </pc:picChg>
      </pc:sldChg>
      <pc:sldChg chg="addSp delSp modSp add mod">
        <pc:chgData name="Remo Marconzini" userId="9c95fcbe-ad7a-4a23-a499-2a706b83b828" providerId="ADAL" clId="{7EBD1A92-EFA8-4261-88B3-73A9AC3B4DAB}" dt="2022-06-19T12:37:03.069" v="4137" actId="20577"/>
        <pc:sldMkLst>
          <pc:docMk/>
          <pc:sldMk cId="526220073" sldId="322"/>
        </pc:sldMkLst>
        <pc:spChg chg="mod">
          <ac:chgData name="Remo Marconzini" userId="9c95fcbe-ad7a-4a23-a499-2a706b83b828" providerId="ADAL" clId="{7EBD1A92-EFA8-4261-88B3-73A9AC3B4DAB}" dt="2022-06-19T12:19:23.437" v="2723" actId="20577"/>
          <ac:spMkLst>
            <pc:docMk/>
            <pc:sldMk cId="526220073" sldId="322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2:37:03.069" v="4137" actId="20577"/>
          <ac:spMkLst>
            <pc:docMk/>
            <pc:sldMk cId="526220073" sldId="322"/>
            <ac:spMk id="6" creationId="{D13A722D-E148-4971-82F3-1C191AFD95ED}"/>
          </ac:spMkLst>
        </pc:spChg>
        <pc:picChg chg="del mod">
          <ac:chgData name="Remo Marconzini" userId="9c95fcbe-ad7a-4a23-a499-2a706b83b828" providerId="ADAL" clId="{7EBD1A92-EFA8-4261-88B3-73A9AC3B4DAB}" dt="2022-06-19T12:19:30.264" v="2725" actId="478"/>
          <ac:picMkLst>
            <pc:docMk/>
            <pc:sldMk cId="526220073" sldId="322"/>
            <ac:picMk id="3" creationId="{9F080554-6DAB-01B6-5587-D8D2D98CD074}"/>
          </ac:picMkLst>
        </pc:picChg>
        <pc:picChg chg="add mod">
          <ac:chgData name="Remo Marconzini" userId="9c95fcbe-ad7a-4a23-a499-2a706b83b828" providerId="ADAL" clId="{7EBD1A92-EFA8-4261-88B3-73A9AC3B4DAB}" dt="2022-06-19T12:33:11.689" v="4086" actId="14100"/>
          <ac:picMkLst>
            <pc:docMk/>
            <pc:sldMk cId="526220073" sldId="322"/>
            <ac:picMk id="7" creationId="{FC7D516C-62BE-D28F-3AD8-3CEF1114FE51}"/>
          </ac:picMkLst>
        </pc:picChg>
      </pc:sldChg>
      <pc:sldChg chg="delSp modSp add mod">
        <pc:chgData name="Remo Marconzini" userId="9c95fcbe-ad7a-4a23-a499-2a706b83b828" providerId="ADAL" clId="{7EBD1A92-EFA8-4261-88B3-73A9AC3B4DAB}" dt="2022-06-19T14:07:58.449" v="4764" actId="20577"/>
        <pc:sldMkLst>
          <pc:docMk/>
          <pc:sldMk cId="2610331826" sldId="323"/>
        </pc:sldMkLst>
        <pc:spChg chg="mod">
          <ac:chgData name="Remo Marconzini" userId="9c95fcbe-ad7a-4a23-a499-2a706b83b828" providerId="ADAL" clId="{7EBD1A92-EFA8-4261-88B3-73A9AC3B4DAB}" dt="2022-06-19T12:37:31.691" v="4157" actId="20577"/>
          <ac:spMkLst>
            <pc:docMk/>
            <pc:sldMk cId="2610331826" sldId="323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4:07:58.449" v="4764" actId="20577"/>
          <ac:spMkLst>
            <pc:docMk/>
            <pc:sldMk cId="2610331826" sldId="323"/>
            <ac:spMk id="6" creationId="{D13A722D-E148-4971-82F3-1C191AFD95ED}"/>
          </ac:spMkLst>
        </pc:spChg>
        <pc:picChg chg="del">
          <ac:chgData name="Remo Marconzini" userId="9c95fcbe-ad7a-4a23-a499-2a706b83b828" providerId="ADAL" clId="{7EBD1A92-EFA8-4261-88B3-73A9AC3B4DAB}" dt="2022-06-19T12:37:34.495" v="4158" actId="478"/>
          <ac:picMkLst>
            <pc:docMk/>
            <pc:sldMk cId="2610331826" sldId="323"/>
            <ac:picMk id="7" creationId="{FC7D516C-62BE-D28F-3AD8-3CEF1114FE51}"/>
          </ac:picMkLst>
        </pc:picChg>
      </pc:sldChg>
    </pc:docChg>
  </pc:docChgLst>
  <pc:docChgLst>
    <pc:chgData name="g.carbone8@campus.unimib.it" userId="b00d38c9-59ca-445d-a206-84026ffe8624" providerId="ADAL" clId="{73B03246-C0D6-48CE-B336-D322CA85AF9C}"/>
    <pc:docChg chg="undo custSel modSld">
      <pc:chgData name="g.carbone8@campus.unimib.it" userId="b00d38c9-59ca-445d-a206-84026ffe8624" providerId="ADAL" clId="{73B03246-C0D6-48CE-B336-D322CA85AF9C}" dt="2022-01-06T00:27:29.056" v="107" actId="20577"/>
      <pc:docMkLst>
        <pc:docMk/>
      </pc:docMkLst>
      <pc:sldChg chg="modSp mod">
        <pc:chgData name="g.carbone8@campus.unimib.it" userId="b00d38c9-59ca-445d-a206-84026ffe8624" providerId="ADAL" clId="{73B03246-C0D6-48CE-B336-D322CA85AF9C}" dt="2021-12-28T21:49:36.992" v="27" actId="14100"/>
        <pc:sldMkLst>
          <pc:docMk/>
          <pc:sldMk cId="455169881" sldId="293"/>
        </pc:sldMkLst>
        <pc:cxnChg chg="mod">
          <ac:chgData name="g.carbone8@campus.unimib.it" userId="b00d38c9-59ca-445d-a206-84026ffe8624" providerId="ADAL" clId="{73B03246-C0D6-48CE-B336-D322CA85AF9C}" dt="2021-12-28T21:49:36.992" v="27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73B03246-C0D6-48CE-B336-D322CA85AF9C}" dt="2022-01-06T00:21:55.287" v="80" actId="20577"/>
        <pc:sldMkLst>
          <pc:docMk/>
          <pc:sldMk cId="3197017637" sldId="294"/>
        </pc:sldMkLst>
        <pc:spChg chg="mod">
          <ac:chgData name="g.carbone8@campus.unimib.it" userId="b00d38c9-59ca-445d-a206-84026ffe8624" providerId="ADAL" clId="{73B03246-C0D6-48CE-B336-D322CA85AF9C}" dt="2022-01-06T00:21:55.287" v="80" actId="20577"/>
          <ac:spMkLst>
            <pc:docMk/>
            <pc:sldMk cId="3197017637" sldId="294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73B03246-C0D6-48CE-B336-D322CA85AF9C}" dt="2022-01-06T00:27:29.056" v="107" actId="20577"/>
        <pc:sldMkLst>
          <pc:docMk/>
          <pc:sldMk cId="2204845249" sldId="296"/>
        </pc:sldMkLst>
        <pc:spChg chg="mod">
          <ac:chgData name="g.carbone8@campus.unimib.it" userId="b00d38c9-59ca-445d-a206-84026ffe8624" providerId="ADAL" clId="{73B03246-C0D6-48CE-B336-D322CA85AF9C}" dt="2022-01-06T00:27:29.056" v="10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modSp">
        <pc:chgData name="g.carbone8@campus.unimib.it" userId="b00d38c9-59ca-445d-a206-84026ffe8624" providerId="ADAL" clId="{73B03246-C0D6-48CE-B336-D322CA85AF9C}" dt="2021-12-28T23:33:50.886" v="68" actId="1076"/>
        <pc:sldMkLst>
          <pc:docMk/>
          <pc:sldMk cId="332526478" sldId="297"/>
        </pc:sldMkLst>
        <pc:picChg chg="mod">
          <ac:chgData name="g.carbone8@campus.unimib.it" userId="b00d38c9-59ca-445d-a206-84026ffe8624" providerId="ADAL" clId="{73B03246-C0D6-48CE-B336-D322CA85AF9C}" dt="2021-12-28T23:33:50.886" v="68" actId="1076"/>
          <ac:picMkLst>
            <pc:docMk/>
            <pc:sldMk cId="332526478" sldId="297"/>
            <ac:picMk id="22" creationId="{61012594-C0CC-4E39-809F-58750DD6C41B}"/>
          </ac:picMkLst>
        </pc:picChg>
        <pc:picChg chg="mod">
          <ac:chgData name="g.carbone8@campus.unimib.it" userId="b00d38c9-59ca-445d-a206-84026ffe8624" providerId="ADAL" clId="{73B03246-C0D6-48CE-B336-D322CA85AF9C}" dt="2021-12-28T23:33:36.135" v="67" actId="1076"/>
          <ac:picMkLst>
            <pc:docMk/>
            <pc:sldMk cId="332526478" sldId="297"/>
            <ac:picMk id="1028" creationId="{7866505D-E45F-441C-A17C-3FCBF2041844}"/>
          </ac:picMkLst>
        </pc:picChg>
      </pc:sldChg>
      <pc:sldChg chg="modSp mod">
        <pc:chgData name="g.carbone8@campus.unimib.it" userId="b00d38c9-59ca-445d-a206-84026ffe8624" providerId="ADAL" clId="{73B03246-C0D6-48CE-B336-D322CA85AF9C}" dt="2021-12-28T21:49:26.973" v="25" actId="14100"/>
        <pc:sldMkLst>
          <pc:docMk/>
          <pc:sldMk cId="341538158" sldId="300"/>
        </pc:sldMkLst>
        <pc:spChg chg="mod">
          <ac:chgData name="g.carbone8@campus.unimib.it" userId="b00d38c9-59ca-445d-a206-84026ffe8624" providerId="ADAL" clId="{73B03246-C0D6-48CE-B336-D322CA85AF9C}" dt="2021-12-28T18:56:31.055" v="18" actId="20577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73B03246-C0D6-48CE-B336-D322CA85AF9C}" dt="2021-12-28T21:49:26.973" v="25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73B03246-C0D6-48CE-B336-D322CA85AF9C}" dt="2021-12-28T21:55:02.878" v="66" actId="2711"/>
        <pc:sldMkLst>
          <pc:docMk/>
          <pc:sldMk cId="1133630273" sldId="303"/>
        </pc:sldMkLst>
        <pc:spChg chg="mod">
          <ac:chgData name="g.carbone8@campus.unimib.it" userId="b00d38c9-59ca-445d-a206-84026ffe8624" providerId="ADAL" clId="{73B03246-C0D6-48CE-B336-D322CA85AF9C}" dt="2021-12-28T21:55:02.878" v="66" actId="2711"/>
          <ac:spMkLst>
            <pc:docMk/>
            <pc:sldMk cId="1133630273" sldId="303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73B03246-C0D6-48CE-B336-D322CA85AF9C}" dt="2021-12-28T18:53:19.774" v="14" actId="14826"/>
          <ac:picMkLst>
            <pc:docMk/>
            <pc:sldMk cId="1133630273" sldId="303"/>
            <ac:picMk id="3" creationId="{45BC9084-E013-4550-96A4-8CC7DE3A2D6E}"/>
          </ac:picMkLst>
        </pc:picChg>
      </pc:sldChg>
    </pc:docChg>
  </pc:docChgLst>
  <pc:docChgLst>
    <pc:chgData name="g.cavallaro@campus.unimib.it" userId="19fd2b7e-d3a3-4429-8eb1-25d80fbf4264" providerId="ADAL" clId="{946DD59A-ADF5-4979-8D29-8D9DF94C2874}"/>
    <pc:docChg chg="undo custSel addSld delSld modSld sldOrd">
      <pc:chgData name="g.cavallaro@campus.unimib.it" userId="19fd2b7e-d3a3-4429-8eb1-25d80fbf4264" providerId="ADAL" clId="{946DD59A-ADF5-4979-8D29-8D9DF94C2874}" dt="2022-06-27T14:04:14.460" v="10101" actId="20577"/>
      <pc:docMkLst>
        <pc:docMk/>
      </pc:docMkLst>
      <pc:sldChg chg="addSp modSp add del mod">
        <pc:chgData name="g.cavallaro@campus.unimib.it" userId="19fd2b7e-d3a3-4429-8eb1-25d80fbf4264" providerId="ADAL" clId="{946DD59A-ADF5-4979-8D29-8D9DF94C2874}" dt="2022-06-19T10:54:54.240" v="843" actId="2696"/>
        <pc:sldMkLst>
          <pc:docMk/>
          <pc:sldMk cId="3132744600" sldId="311"/>
        </pc:sldMkLst>
        <pc:spChg chg="mod">
          <ac:chgData name="g.cavallaro@campus.unimib.it" userId="19fd2b7e-d3a3-4429-8eb1-25d80fbf4264" providerId="ADAL" clId="{946DD59A-ADF5-4979-8D29-8D9DF94C2874}" dt="2022-06-19T10:54:12.429" v="835" actId="113"/>
          <ac:spMkLst>
            <pc:docMk/>
            <pc:sldMk cId="3132744600" sldId="311"/>
            <ac:spMk id="5" creationId="{89B91983-B758-4281-AC68-D9F7AB480AD9}"/>
          </ac:spMkLst>
        </pc:spChg>
        <pc:spChg chg="mod">
          <ac:chgData name="g.cavallaro@campus.unimib.it" userId="19fd2b7e-d3a3-4429-8eb1-25d80fbf4264" providerId="ADAL" clId="{946DD59A-ADF5-4979-8D29-8D9DF94C2874}" dt="2022-06-19T10:53:05.307" v="818" actId="20577"/>
          <ac:spMkLst>
            <pc:docMk/>
            <pc:sldMk cId="3132744600" sldId="311"/>
            <ac:spMk id="6" creationId="{D13A722D-E148-4971-82F3-1C191AFD95ED}"/>
          </ac:spMkLst>
        </pc:spChg>
        <pc:spChg chg="add mod">
          <ac:chgData name="g.cavallaro@campus.unimib.it" userId="19fd2b7e-d3a3-4429-8eb1-25d80fbf4264" providerId="ADAL" clId="{946DD59A-ADF5-4979-8D29-8D9DF94C2874}" dt="2022-06-19T10:53:30.926" v="829" actId="20577"/>
          <ac:spMkLst>
            <pc:docMk/>
            <pc:sldMk cId="3132744600" sldId="311"/>
            <ac:spMk id="7" creationId="{AE120C90-75B9-F8DE-9833-7FA3B45831F2}"/>
          </ac:spMkLst>
        </pc:spChg>
      </pc:sldChg>
      <pc:sldChg chg="new del">
        <pc:chgData name="g.cavallaro@campus.unimib.it" userId="19fd2b7e-d3a3-4429-8eb1-25d80fbf4264" providerId="ADAL" clId="{946DD59A-ADF5-4979-8D29-8D9DF94C2874}" dt="2022-06-19T10:27:37.662" v="1" actId="47"/>
        <pc:sldMkLst>
          <pc:docMk/>
          <pc:sldMk cId="4291484181" sldId="311"/>
        </pc:sldMkLst>
      </pc:sldChg>
      <pc:sldChg chg="addSp delSp modSp add mod">
        <pc:chgData name="g.cavallaro@campus.unimib.it" userId="19fd2b7e-d3a3-4429-8eb1-25d80fbf4264" providerId="ADAL" clId="{946DD59A-ADF5-4979-8D29-8D9DF94C2874}" dt="2022-06-27T13:38:20.660" v="10100" actId="1076"/>
        <pc:sldMkLst>
          <pc:docMk/>
          <pc:sldMk cId="1599491039" sldId="312"/>
        </pc:sldMkLst>
        <pc:spChg chg="del">
          <ac:chgData name="g.cavallaro@campus.unimib.it" userId="19fd2b7e-d3a3-4429-8eb1-25d80fbf4264" providerId="ADAL" clId="{946DD59A-ADF5-4979-8D29-8D9DF94C2874}" dt="2022-06-19T10:54:27.564" v="837" actId="478"/>
          <ac:spMkLst>
            <pc:docMk/>
            <pc:sldMk cId="1599491039" sldId="312"/>
            <ac:spMk id="5" creationId="{89B91983-B758-4281-AC68-D9F7AB480AD9}"/>
          </ac:spMkLst>
        </pc:spChg>
        <pc:spChg chg="mod">
          <ac:chgData name="g.cavallaro@campus.unimib.it" userId="19fd2b7e-d3a3-4429-8eb1-25d80fbf4264" providerId="ADAL" clId="{946DD59A-ADF5-4979-8D29-8D9DF94C2874}" dt="2022-06-23T14:32:46.571" v="6836" actId="1076"/>
          <ac:spMkLst>
            <pc:docMk/>
            <pc:sldMk cId="1599491039" sldId="31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0:55:09.151" v="899" actId="20577"/>
          <ac:spMkLst>
            <pc:docMk/>
            <pc:sldMk cId="1599491039" sldId="312"/>
            <ac:spMk id="7" creationId="{AE120C90-75B9-F8DE-9833-7FA3B45831F2}"/>
          </ac:spMkLst>
        </pc:spChg>
        <pc:spChg chg="add mod">
          <ac:chgData name="g.cavallaro@campus.unimib.it" userId="19fd2b7e-d3a3-4429-8eb1-25d80fbf4264" providerId="ADAL" clId="{946DD59A-ADF5-4979-8D29-8D9DF94C2874}" dt="2022-06-27T13:38:20.660" v="10100" actId="1076"/>
          <ac:spMkLst>
            <pc:docMk/>
            <pc:sldMk cId="1599491039" sldId="312"/>
            <ac:spMk id="8" creationId="{429525C9-CABD-E06A-D9CF-A9FB373363D4}"/>
          </ac:spMkLst>
        </pc:spChg>
      </pc:sldChg>
      <pc:sldChg chg="addSp delSp modSp add mod delCm modCm">
        <pc:chgData name="g.cavallaro@campus.unimib.it" userId="19fd2b7e-d3a3-4429-8eb1-25d80fbf4264" providerId="ADAL" clId="{946DD59A-ADF5-4979-8D29-8D9DF94C2874}" dt="2022-06-23T14:04:16.499" v="6834" actId="1076"/>
        <pc:sldMkLst>
          <pc:docMk/>
          <pc:sldMk cId="1259630567" sldId="313"/>
        </pc:sldMkLst>
        <pc:spChg chg="mod">
          <ac:chgData name="g.cavallaro@campus.unimib.it" userId="19fd2b7e-d3a3-4429-8eb1-25d80fbf4264" providerId="ADAL" clId="{946DD59A-ADF5-4979-8D29-8D9DF94C2874}" dt="2022-06-23T14:03:21.201" v="6827" actId="1076"/>
          <ac:spMkLst>
            <pc:docMk/>
            <pc:sldMk cId="1259630567" sldId="313"/>
            <ac:spMk id="6" creationId="{D13A722D-E148-4971-82F3-1C191AFD95ED}"/>
          </ac:spMkLst>
        </pc:spChg>
        <pc:spChg chg="del">
          <ac:chgData name="g.cavallaro@campus.unimib.it" userId="19fd2b7e-d3a3-4429-8eb1-25d80fbf4264" providerId="ADAL" clId="{946DD59A-ADF5-4979-8D29-8D9DF94C2874}" dt="2022-06-23T13:17:17.534" v="6174" actId="478"/>
          <ac:spMkLst>
            <pc:docMk/>
            <pc:sldMk cId="1259630567" sldId="313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23T13:17:36.989" v="6175" actId="1076"/>
          <ac:spMkLst>
            <pc:docMk/>
            <pc:sldMk cId="1259630567" sldId="313"/>
            <ac:spMk id="8" creationId="{429525C9-CABD-E06A-D9CF-A9FB373363D4}"/>
          </ac:spMkLst>
        </pc:spChg>
        <pc:spChg chg="add del mod">
          <ac:chgData name="g.cavallaro@campus.unimib.it" userId="19fd2b7e-d3a3-4429-8eb1-25d80fbf4264" providerId="ADAL" clId="{946DD59A-ADF5-4979-8D29-8D9DF94C2874}" dt="2022-06-23T13:59:41.086" v="6801" actId="478"/>
          <ac:spMkLst>
            <pc:docMk/>
            <pc:sldMk cId="1259630567" sldId="313"/>
            <ac:spMk id="10" creationId="{608B7A8D-B20E-10F6-3BA9-27CA08AA4047}"/>
          </ac:spMkLst>
        </pc:spChg>
        <pc:spChg chg="add mod">
          <ac:chgData name="g.cavallaro@campus.unimib.it" userId="19fd2b7e-d3a3-4429-8eb1-25d80fbf4264" providerId="ADAL" clId="{946DD59A-ADF5-4979-8D29-8D9DF94C2874}" dt="2022-06-23T13:59:57.788" v="6804" actId="1076"/>
          <ac:spMkLst>
            <pc:docMk/>
            <pc:sldMk cId="1259630567" sldId="313"/>
            <ac:spMk id="15" creationId="{5B88B6A4-DF05-B236-646B-AEB245AEDE1F}"/>
          </ac:spMkLst>
        </pc:spChg>
        <pc:spChg chg="add mod">
          <ac:chgData name="g.cavallaro@campus.unimib.it" userId="19fd2b7e-d3a3-4429-8eb1-25d80fbf4264" providerId="ADAL" clId="{946DD59A-ADF5-4979-8D29-8D9DF94C2874}" dt="2022-06-23T13:59:57.788" v="6804" actId="1076"/>
          <ac:spMkLst>
            <pc:docMk/>
            <pc:sldMk cId="1259630567" sldId="313"/>
            <ac:spMk id="16" creationId="{D68D98A8-B4E4-A8F0-024D-C96273E80C63}"/>
          </ac:spMkLst>
        </pc:spChg>
        <pc:spChg chg="add del">
          <ac:chgData name="g.cavallaro@campus.unimib.it" userId="19fd2b7e-d3a3-4429-8eb1-25d80fbf4264" providerId="ADAL" clId="{946DD59A-ADF5-4979-8D29-8D9DF94C2874}" dt="2022-06-23T14:01:20.629" v="6808" actId="11529"/>
          <ac:spMkLst>
            <pc:docMk/>
            <pc:sldMk cId="1259630567" sldId="313"/>
            <ac:spMk id="19" creationId="{708868CF-9EDD-06B0-74E2-C1E255B9B9D4}"/>
          </ac:spMkLst>
        </pc:spChg>
        <pc:spChg chg="add del mod">
          <ac:chgData name="g.cavallaro@campus.unimib.it" userId="19fd2b7e-d3a3-4429-8eb1-25d80fbf4264" providerId="ADAL" clId="{946DD59A-ADF5-4979-8D29-8D9DF94C2874}" dt="2022-06-23T14:01:46.102" v="6816" actId="11529"/>
          <ac:spMkLst>
            <pc:docMk/>
            <pc:sldMk cId="1259630567" sldId="313"/>
            <ac:spMk id="20" creationId="{D5B89318-BBC5-24FB-2E6F-9B6315695ECA}"/>
          </ac:spMkLst>
        </pc:spChg>
        <pc:spChg chg="add del mod">
          <ac:chgData name="g.cavallaro@campus.unimib.it" userId="19fd2b7e-d3a3-4429-8eb1-25d80fbf4264" providerId="ADAL" clId="{946DD59A-ADF5-4979-8D29-8D9DF94C2874}" dt="2022-06-23T14:02:57.769" v="6822" actId="478"/>
          <ac:spMkLst>
            <pc:docMk/>
            <pc:sldMk cId="1259630567" sldId="313"/>
            <ac:spMk id="21" creationId="{E40A1485-C061-F5F5-B9F7-58FB06CFE829}"/>
          </ac:spMkLst>
        </pc:spChg>
        <pc:spChg chg="add mod">
          <ac:chgData name="g.cavallaro@campus.unimib.it" userId="19fd2b7e-d3a3-4429-8eb1-25d80fbf4264" providerId="ADAL" clId="{946DD59A-ADF5-4979-8D29-8D9DF94C2874}" dt="2022-06-23T14:04:16.499" v="6834" actId="1076"/>
          <ac:spMkLst>
            <pc:docMk/>
            <pc:sldMk cId="1259630567" sldId="313"/>
            <ac:spMk id="22" creationId="{6785EE0A-B8BE-FCC0-2AB7-6DBDF636177A}"/>
          </ac:spMkLst>
        </pc:spChg>
        <pc:picChg chg="add mod">
          <ac:chgData name="g.cavallaro@campus.unimib.it" userId="19fd2b7e-d3a3-4429-8eb1-25d80fbf4264" providerId="ADAL" clId="{946DD59A-ADF5-4979-8D29-8D9DF94C2874}" dt="2022-06-23T14:04:06.106" v="6832" actId="1076"/>
          <ac:picMkLst>
            <pc:docMk/>
            <pc:sldMk cId="1259630567" sldId="313"/>
            <ac:picMk id="5" creationId="{FC2A1724-C197-8FDD-B361-ABCA37CFCA7C}"/>
          </ac:picMkLst>
        </pc:picChg>
        <pc:picChg chg="add mod">
          <ac:chgData name="g.cavallaro@campus.unimib.it" userId="19fd2b7e-d3a3-4429-8eb1-25d80fbf4264" providerId="ADAL" clId="{946DD59A-ADF5-4979-8D29-8D9DF94C2874}" dt="2022-06-23T14:04:10.895" v="6833" actId="1076"/>
          <ac:picMkLst>
            <pc:docMk/>
            <pc:sldMk cId="1259630567" sldId="313"/>
            <ac:picMk id="9" creationId="{40A13FF1-74BD-A9E1-7315-596A32A17729}"/>
          </ac:picMkLst>
        </pc:picChg>
        <pc:picChg chg="add mod">
          <ac:chgData name="g.cavallaro@campus.unimib.it" userId="19fd2b7e-d3a3-4429-8eb1-25d80fbf4264" providerId="ADAL" clId="{946DD59A-ADF5-4979-8D29-8D9DF94C2874}" dt="2022-06-23T13:59:57.788" v="6804" actId="1076"/>
          <ac:picMkLst>
            <pc:docMk/>
            <pc:sldMk cId="1259630567" sldId="313"/>
            <ac:picMk id="12" creationId="{25189AD7-5D74-49A2-8722-2ED1F29319AE}"/>
          </ac:picMkLst>
        </pc:picChg>
        <pc:picChg chg="add mod">
          <ac:chgData name="g.cavallaro@campus.unimib.it" userId="19fd2b7e-d3a3-4429-8eb1-25d80fbf4264" providerId="ADAL" clId="{946DD59A-ADF5-4979-8D29-8D9DF94C2874}" dt="2022-06-23T13:59:57.788" v="6804" actId="1076"/>
          <ac:picMkLst>
            <pc:docMk/>
            <pc:sldMk cId="1259630567" sldId="313"/>
            <ac:picMk id="14" creationId="{7A608550-B341-3631-14C5-5596ECF6E771}"/>
          </ac:picMkLst>
        </pc:picChg>
        <pc:cxnChg chg="mod">
          <ac:chgData name="g.cavallaro@campus.unimib.it" userId="19fd2b7e-d3a3-4429-8eb1-25d80fbf4264" providerId="ADAL" clId="{946DD59A-ADF5-4979-8D29-8D9DF94C2874}" dt="2022-06-23T13:17:42.785" v="6176" actId="14100"/>
          <ac:cxnSpMkLst>
            <pc:docMk/>
            <pc:sldMk cId="1259630567" sldId="313"/>
            <ac:cxnSpMk id="4" creationId="{51FD34F7-E331-45F9-984B-6D3860116CA5}"/>
          </ac:cxnSpMkLst>
        </pc:cxnChg>
        <pc:cxnChg chg="add mod">
          <ac:chgData name="g.cavallaro@campus.unimib.it" userId="19fd2b7e-d3a3-4429-8eb1-25d80fbf4264" providerId="ADAL" clId="{946DD59A-ADF5-4979-8D29-8D9DF94C2874}" dt="2022-06-23T13:59:57.788" v="6804" actId="1076"/>
          <ac:cxnSpMkLst>
            <pc:docMk/>
            <pc:sldMk cId="1259630567" sldId="313"/>
            <ac:cxnSpMk id="17" creationId="{5C41B84A-E7C5-0AA5-ABCB-13EB33651CB4}"/>
          </ac:cxnSpMkLst>
        </pc:cxnChg>
        <pc:cxnChg chg="add mod">
          <ac:chgData name="g.cavallaro@campus.unimib.it" userId="19fd2b7e-d3a3-4429-8eb1-25d80fbf4264" providerId="ADAL" clId="{946DD59A-ADF5-4979-8D29-8D9DF94C2874}" dt="2022-06-23T13:59:57.788" v="6804" actId="1076"/>
          <ac:cxnSpMkLst>
            <pc:docMk/>
            <pc:sldMk cId="1259630567" sldId="313"/>
            <ac:cxnSpMk id="18" creationId="{1516E4A2-BA28-DBD5-4002-B6FBD53CA35B}"/>
          </ac:cxnSpMkLst>
        </pc:cxnChg>
      </pc:sldChg>
      <pc:sldChg chg="modSp add del mod">
        <pc:chgData name="g.cavallaro@campus.unimib.it" userId="19fd2b7e-d3a3-4429-8eb1-25d80fbf4264" providerId="ADAL" clId="{946DD59A-ADF5-4979-8D29-8D9DF94C2874}" dt="2022-06-23T14:50:43.621" v="7338" actId="2696"/>
        <pc:sldMkLst>
          <pc:docMk/>
          <pc:sldMk cId="757847471" sldId="314"/>
        </pc:sldMkLst>
        <pc:spChg chg="mod">
          <ac:chgData name="g.cavallaro@campus.unimib.it" userId="19fd2b7e-d3a3-4429-8eb1-25d80fbf4264" providerId="ADAL" clId="{946DD59A-ADF5-4979-8D29-8D9DF94C2874}" dt="2022-06-19T11:08:36.165" v="2020" actId="20577"/>
          <ac:spMkLst>
            <pc:docMk/>
            <pc:sldMk cId="757847471" sldId="314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00:29.505" v="1284" actId="20577"/>
          <ac:spMkLst>
            <pc:docMk/>
            <pc:sldMk cId="757847471" sldId="314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0:59:13.864" v="1250" actId="20577"/>
          <ac:spMkLst>
            <pc:docMk/>
            <pc:sldMk cId="757847471" sldId="314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3T15:01:51.092" v="7593" actId="2696"/>
        <pc:sldMkLst>
          <pc:docMk/>
          <pc:sldMk cId="1719532867" sldId="315"/>
        </pc:sldMkLst>
        <pc:spChg chg="mod">
          <ac:chgData name="g.cavallaro@campus.unimib.it" userId="19fd2b7e-d3a3-4429-8eb1-25d80fbf4264" providerId="ADAL" clId="{946DD59A-ADF5-4979-8D29-8D9DF94C2874}" dt="2022-06-19T11:16:32.227" v="2451" actId="20577"/>
          <ac:spMkLst>
            <pc:docMk/>
            <pc:sldMk cId="1719532867" sldId="315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09:39.025" v="2052" actId="20577"/>
          <ac:spMkLst>
            <pc:docMk/>
            <pc:sldMk cId="1719532867" sldId="315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09:27.160" v="2023" actId="20577"/>
          <ac:spMkLst>
            <pc:docMk/>
            <pc:sldMk cId="1719532867" sldId="315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3T15:17:11.723" v="7937" actId="2696"/>
        <pc:sldMkLst>
          <pc:docMk/>
          <pc:sldMk cId="1617859801" sldId="316"/>
        </pc:sldMkLst>
        <pc:spChg chg="mod">
          <ac:chgData name="g.cavallaro@campus.unimib.it" userId="19fd2b7e-d3a3-4429-8eb1-25d80fbf4264" providerId="ADAL" clId="{946DD59A-ADF5-4979-8D29-8D9DF94C2874}" dt="2022-06-19T11:29:56.342" v="2947" actId="20577"/>
          <ac:spMkLst>
            <pc:docMk/>
            <pc:sldMk cId="1617859801" sldId="316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24:32.144" v="2514" actId="20577"/>
          <ac:spMkLst>
            <pc:docMk/>
            <pc:sldMk cId="1617859801" sldId="316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16:44.932" v="2454" actId="20577"/>
          <ac:spMkLst>
            <pc:docMk/>
            <pc:sldMk cId="1617859801" sldId="316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4T10:33:04.223" v="8753" actId="2696"/>
        <pc:sldMkLst>
          <pc:docMk/>
          <pc:sldMk cId="697494590" sldId="317"/>
        </pc:sldMkLst>
        <pc:spChg chg="mod">
          <ac:chgData name="g.cavallaro@campus.unimib.it" userId="19fd2b7e-d3a3-4429-8eb1-25d80fbf4264" providerId="ADAL" clId="{946DD59A-ADF5-4979-8D29-8D9DF94C2874}" dt="2022-06-19T11:40:01.159" v="3635" actId="20577"/>
          <ac:spMkLst>
            <pc:docMk/>
            <pc:sldMk cId="697494590" sldId="317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31:09.732" v="3017" actId="20577"/>
          <ac:spMkLst>
            <pc:docMk/>
            <pc:sldMk cId="697494590" sldId="317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30:55.535" v="2952" actId="20577"/>
          <ac:spMkLst>
            <pc:docMk/>
            <pc:sldMk cId="697494590" sldId="317"/>
            <ac:spMk id="8" creationId="{429525C9-CABD-E06A-D9CF-A9FB373363D4}"/>
          </ac:spMkLst>
        </pc:spChg>
      </pc:sldChg>
      <pc:sldChg chg="addSp delSp modSp add del mod modClrScheme chgLayout">
        <pc:chgData name="g.cavallaro@campus.unimib.it" userId="19fd2b7e-d3a3-4429-8eb1-25d80fbf4264" providerId="ADAL" clId="{946DD59A-ADF5-4979-8D29-8D9DF94C2874}" dt="2022-06-24T10:55:31.590" v="9514" actId="2696"/>
        <pc:sldMkLst>
          <pc:docMk/>
          <pc:sldMk cId="2925940601" sldId="318"/>
        </pc:sldMkLst>
        <pc:spChg chg="add del mod ord">
          <ac:chgData name="g.cavallaro@campus.unimib.it" userId="19fd2b7e-d3a3-4429-8eb1-25d80fbf4264" providerId="ADAL" clId="{946DD59A-ADF5-4979-8D29-8D9DF94C2874}" dt="2022-06-19T11:45:12.273" v="3754" actId="478"/>
          <ac:spMkLst>
            <pc:docMk/>
            <pc:sldMk cId="2925940601" sldId="318"/>
            <ac:spMk id="2" creationId="{AB4BA078-EF17-8355-43DA-6F7E1C663825}"/>
          </ac:spMkLst>
        </pc:spChg>
        <pc:spChg chg="add del mod ord">
          <ac:chgData name="g.cavallaro@campus.unimib.it" userId="19fd2b7e-d3a3-4429-8eb1-25d80fbf4264" providerId="ADAL" clId="{946DD59A-ADF5-4979-8D29-8D9DF94C2874}" dt="2022-06-19T11:46:27.537" v="3758" actId="478"/>
          <ac:spMkLst>
            <pc:docMk/>
            <pc:sldMk cId="2925940601" sldId="318"/>
            <ac:spMk id="3" creationId="{F3BE5D82-1EDF-D50D-E955-2273A8646733}"/>
          </ac:spMkLst>
        </pc:spChg>
        <pc:spChg chg="add del mod ord">
          <ac:chgData name="g.cavallaro@campus.unimib.it" userId="19fd2b7e-d3a3-4429-8eb1-25d80fbf4264" providerId="ADAL" clId="{946DD59A-ADF5-4979-8D29-8D9DF94C2874}" dt="2022-06-19T11:46:29.437" v="3759" actId="478"/>
          <ac:spMkLst>
            <pc:docMk/>
            <pc:sldMk cId="2925940601" sldId="318"/>
            <ac:spMk id="5" creationId="{64247A4F-FC01-957B-E0A6-B119F02CEE6D}"/>
          </ac:spMkLst>
        </pc:spChg>
        <pc:spChg chg="del">
          <ac:chgData name="g.cavallaro@campus.unimib.it" userId="19fd2b7e-d3a3-4429-8eb1-25d80fbf4264" providerId="ADAL" clId="{946DD59A-ADF5-4979-8D29-8D9DF94C2874}" dt="2022-06-19T11:45:04.046" v="3752" actId="478"/>
          <ac:spMkLst>
            <pc:docMk/>
            <pc:sldMk cId="2925940601" sldId="318"/>
            <ac:spMk id="6" creationId="{D13A722D-E148-4971-82F3-1C191AFD95ED}"/>
          </ac:spMkLst>
        </pc:spChg>
        <pc:spChg chg="del mod">
          <ac:chgData name="g.cavallaro@campus.unimib.it" userId="19fd2b7e-d3a3-4429-8eb1-25d80fbf4264" providerId="ADAL" clId="{946DD59A-ADF5-4979-8D29-8D9DF94C2874}" dt="2022-06-19T11:44:50.902" v="3751" actId="478"/>
          <ac:spMkLst>
            <pc:docMk/>
            <pc:sldMk cId="2925940601" sldId="318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42:05.027" v="3707" actId="20577"/>
          <ac:spMkLst>
            <pc:docMk/>
            <pc:sldMk cId="2925940601" sldId="318"/>
            <ac:spMk id="8" creationId="{429525C9-CABD-E06A-D9CF-A9FB373363D4}"/>
          </ac:spMkLst>
        </pc:spChg>
        <pc:spChg chg="add mod">
          <ac:chgData name="g.cavallaro@campus.unimib.it" userId="19fd2b7e-d3a3-4429-8eb1-25d80fbf4264" providerId="ADAL" clId="{946DD59A-ADF5-4979-8D29-8D9DF94C2874}" dt="2022-06-19T11:50:50.842" v="4405" actId="20577"/>
          <ac:spMkLst>
            <pc:docMk/>
            <pc:sldMk cId="2925940601" sldId="318"/>
            <ac:spMk id="9" creationId="{42AFC5CD-BEF2-5741-3084-AB84E6B7C422}"/>
          </ac:spMkLst>
        </pc:spChg>
        <pc:spChg chg="add mod">
          <ac:chgData name="g.cavallaro@campus.unimib.it" userId="19fd2b7e-d3a3-4429-8eb1-25d80fbf4264" providerId="ADAL" clId="{946DD59A-ADF5-4979-8D29-8D9DF94C2874}" dt="2022-06-19T11:47:30.132" v="4008" actId="1037"/>
          <ac:spMkLst>
            <pc:docMk/>
            <pc:sldMk cId="2925940601" sldId="318"/>
            <ac:spMk id="10" creationId="{33AC4704-B1AF-EC6C-F37D-4406D12458A6}"/>
          </ac:spMkLst>
        </pc:spChg>
        <pc:spChg chg="add mod">
          <ac:chgData name="g.cavallaro@campus.unimib.it" userId="19fd2b7e-d3a3-4429-8eb1-25d80fbf4264" providerId="ADAL" clId="{946DD59A-ADF5-4979-8D29-8D9DF94C2874}" dt="2022-06-19T11:47:42.979" v="4022" actId="20577"/>
          <ac:spMkLst>
            <pc:docMk/>
            <pc:sldMk cId="2925940601" sldId="318"/>
            <ac:spMk id="11" creationId="{5A2BB2FF-5E46-FDAA-8705-D2BC56DE138F}"/>
          </ac:spMkLst>
        </pc:spChg>
        <pc:spChg chg="add mod">
          <ac:chgData name="g.cavallaro@campus.unimib.it" userId="19fd2b7e-d3a3-4429-8eb1-25d80fbf4264" providerId="ADAL" clId="{946DD59A-ADF5-4979-8D29-8D9DF94C2874}" dt="2022-06-19T11:55:55.431" v="5004" actId="20577"/>
          <ac:spMkLst>
            <pc:docMk/>
            <pc:sldMk cId="2925940601" sldId="318"/>
            <ac:spMk id="12" creationId="{AC72B6B1-062A-6380-861B-FC9901CFFF96}"/>
          </ac:spMkLst>
        </pc:spChg>
        <pc:picChg chg="add mod">
          <ac:chgData name="g.cavallaro@campus.unimib.it" userId="19fd2b7e-d3a3-4429-8eb1-25d80fbf4264" providerId="ADAL" clId="{946DD59A-ADF5-4979-8D29-8D9DF94C2874}" dt="2022-06-19T11:56:05.433" v="5005" actId="1076"/>
          <ac:picMkLst>
            <pc:docMk/>
            <pc:sldMk cId="2925940601" sldId="318"/>
            <ac:picMk id="14" creationId="{EE9BFC1A-FF24-1C48-569F-E6F00A5F45AF}"/>
          </ac:picMkLst>
        </pc:picChg>
      </pc:sldChg>
      <pc:sldChg chg="delSp modSp add del mod">
        <pc:chgData name="g.cavallaro@campus.unimib.it" userId="19fd2b7e-d3a3-4429-8eb1-25d80fbf4264" providerId="ADAL" clId="{946DD59A-ADF5-4979-8D29-8D9DF94C2874}" dt="2022-06-24T10:59:28.552" v="9941" actId="2696"/>
        <pc:sldMkLst>
          <pc:docMk/>
          <pc:sldMk cId="2643819794" sldId="320"/>
        </pc:sldMkLst>
        <pc:spChg chg="mod">
          <ac:chgData name="g.cavallaro@campus.unimib.it" userId="19fd2b7e-d3a3-4429-8eb1-25d80fbf4264" providerId="ADAL" clId="{946DD59A-ADF5-4979-8D29-8D9DF94C2874}" dt="2022-06-19T12:03:18.095" v="5868" actId="20577"/>
          <ac:spMkLst>
            <pc:docMk/>
            <pc:sldMk cId="2643819794" sldId="320"/>
            <ac:spMk id="9" creationId="{42AFC5CD-BEF2-5741-3084-AB84E6B7C422}"/>
          </ac:spMkLst>
        </pc:spChg>
        <pc:spChg chg="mod">
          <ac:chgData name="g.cavallaro@campus.unimib.it" userId="19fd2b7e-d3a3-4429-8eb1-25d80fbf4264" providerId="ADAL" clId="{946DD59A-ADF5-4979-8D29-8D9DF94C2874}" dt="2022-06-19T11:56:23.474" v="5016" actId="20577"/>
          <ac:spMkLst>
            <pc:docMk/>
            <pc:sldMk cId="2643819794" sldId="320"/>
            <ac:spMk id="10" creationId="{33AC4704-B1AF-EC6C-F37D-4406D12458A6}"/>
          </ac:spMkLst>
        </pc:spChg>
        <pc:spChg chg="del">
          <ac:chgData name="g.cavallaro@campus.unimib.it" userId="19fd2b7e-d3a3-4429-8eb1-25d80fbf4264" providerId="ADAL" clId="{946DD59A-ADF5-4979-8D29-8D9DF94C2874}" dt="2022-06-19T11:56:26.247" v="5017" actId="478"/>
          <ac:spMkLst>
            <pc:docMk/>
            <pc:sldMk cId="2643819794" sldId="320"/>
            <ac:spMk id="11" creationId="{5A2BB2FF-5E46-FDAA-8705-D2BC56DE138F}"/>
          </ac:spMkLst>
        </pc:spChg>
        <pc:spChg chg="del mod">
          <ac:chgData name="g.cavallaro@campus.unimib.it" userId="19fd2b7e-d3a3-4429-8eb1-25d80fbf4264" providerId="ADAL" clId="{946DD59A-ADF5-4979-8D29-8D9DF94C2874}" dt="2022-06-19T11:56:30.715" v="5019" actId="478"/>
          <ac:spMkLst>
            <pc:docMk/>
            <pc:sldMk cId="2643819794" sldId="320"/>
            <ac:spMk id="12" creationId="{AC72B6B1-062A-6380-861B-FC9901CFFF96}"/>
          </ac:spMkLst>
        </pc:spChg>
        <pc:picChg chg="del">
          <ac:chgData name="g.cavallaro@campus.unimib.it" userId="19fd2b7e-d3a3-4429-8eb1-25d80fbf4264" providerId="ADAL" clId="{946DD59A-ADF5-4979-8D29-8D9DF94C2874}" dt="2022-06-19T11:56:31.617" v="5020" actId="478"/>
          <ac:picMkLst>
            <pc:docMk/>
            <pc:sldMk cId="2643819794" sldId="320"/>
            <ac:picMk id="14" creationId="{EE9BFC1A-FF24-1C48-569F-E6F00A5F45AF}"/>
          </ac:picMkLst>
        </pc:picChg>
      </pc:sldChg>
      <pc:sldChg chg="modSp mod">
        <pc:chgData name="g.cavallaro@campus.unimib.it" userId="19fd2b7e-d3a3-4429-8eb1-25d80fbf4264" providerId="ADAL" clId="{946DD59A-ADF5-4979-8D29-8D9DF94C2874}" dt="2022-06-23T13:14:09.313" v="5874" actId="1076"/>
        <pc:sldMkLst>
          <pc:docMk/>
          <pc:sldMk cId="1413317281" sldId="326"/>
        </pc:sldMkLst>
        <pc:spChg chg="mod">
          <ac:chgData name="g.cavallaro@campus.unimib.it" userId="19fd2b7e-d3a3-4429-8eb1-25d80fbf4264" providerId="ADAL" clId="{946DD59A-ADF5-4979-8D29-8D9DF94C2874}" dt="2022-06-23T13:09:48.131" v="5869" actId="20577"/>
          <ac:spMkLst>
            <pc:docMk/>
            <pc:sldMk cId="1413317281" sldId="326"/>
            <ac:spMk id="6" creationId="{D13A722D-E148-4971-82F3-1C191AFD95ED}"/>
          </ac:spMkLst>
        </pc:spChg>
        <pc:picChg chg="mod">
          <ac:chgData name="g.cavallaro@campus.unimib.it" userId="19fd2b7e-d3a3-4429-8eb1-25d80fbf4264" providerId="ADAL" clId="{946DD59A-ADF5-4979-8D29-8D9DF94C2874}" dt="2022-06-23T13:14:09.313" v="5874" actId="1076"/>
          <ac:picMkLst>
            <pc:docMk/>
            <pc:sldMk cId="1413317281" sldId="326"/>
            <ac:picMk id="3" creationId="{BE7FA914-BE0F-40DA-ABDA-4F220218BD0D}"/>
          </ac:picMkLst>
        </pc:picChg>
      </pc:sldChg>
      <pc:sldChg chg="modSp mod">
        <pc:chgData name="g.cavallaro@campus.unimib.it" userId="19fd2b7e-d3a3-4429-8eb1-25d80fbf4264" providerId="ADAL" clId="{946DD59A-ADF5-4979-8D29-8D9DF94C2874}" dt="2022-06-27T14:04:14.460" v="10101" actId="20577"/>
        <pc:sldMkLst>
          <pc:docMk/>
          <pc:sldMk cId="628288359" sldId="329"/>
        </pc:sldMkLst>
        <pc:spChg chg="mod">
          <ac:chgData name="g.cavallaro@campus.unimib.it" userId="19fd2b7e-d3a3-4429-8eb1-25d80fbf4264" providerId="ADAL" clId="{946DD59A-ADF5-4979-8D29-8D9DF94C2874}" dt="2022-06-27T14:04:14.460" v="10101" actId="20577"/>
          <ac:spMkLst>
            <pc:docMk/>
            <pc:sldMk cId="628288359" sldId="329"/>
            <ac:spMk id="6" creationId="{D13A722D-E148-4971-82F3-1C191AFD95ED}"/>
          </ac:spMkLst>
        </pc:spChg>
      </pc:sldChg>
      <pc:sldChg chg="modSp mod">
        <pc:chgData name="g.cavallaro@campus.unimib.it" userId="19fd2b7e-d3a3-4429-8eb1-25d80fbf4264" providerId="ADAL" clId="{946DD59A-ADF5-4979-8D29-8D9DF94C2874}" dt="2022-06-23T13:11:16.165" v="5872" actId="20577"/>
        <pc:sldMkLst>
          <pc:docMk/>
          <pc:sldMk cId="3091256113" sldId="343"/>
        </pc:sldMkLst>
        <pc:spChg chg="mod">
          <ac:chgData name="g.cavallaro@campus.unimib.it" userId="19fd2b7e-d3a3-4429-8eb1-25d80fbf4264" providerId="ADAL" clId="{946DD59A-ADF5-4979-8D29-8D9DF94C2874}" dt="2022-06-23T13:11:16.165" v="5872" actId="20577"/>
          <ac:spMkLst>
            <pc:docMk/>
            <pc:sldMk cId="3091256113" sldId="343"/>
            <ac:spMk id="6" creationId="{D13A722D-E148-4971-82F3-1C191AFD95ED}"/>
          </ac:spMkLst>
        </pc:spChg>
      </pc:sldChg>
      <pc:sldChg chg="modSp mod">
        <pc:chgData name="g.cavallaro@campus.unimib.it" userId="19fd2b7e-d3a3-4429-8eb1-25d80fbf4264" providerId="ADAL" clId="{946DD59A-ADF5-4979-8D29-8D9DF94C2874}" dt="2022-06-23T13:11:38.456" v="5873" actId="1076"/>
        <pc:sldMkLst>
          <pc:docMk/>
          <pc:sldMk cId="2191406172" sldId="345"/>
        </pc:sldMkLst>
        <pc:picChg chg="mod">
          <ac:chgData name="g.cavallaro@campus.unimib.it" userId="19fd2b7e-d3a3-4429-8eb1-25d80fbf4264" providerId="ADAL" clId="{946DD59A-ADF5-4979-8D29-8D9DF94C2874}" dt="2022-06-23T13:11:38.456" v="5873" actId="1076"/>
          <ac:picMkLst>
            <pc:docMk/>
            <pc:sldMk cId="2191406172" sldId="345"/>
            <ac:picMk id="22" creationId="{A3B4E1BB-3CE2-0C66-D3FD-239B2813E9DC}"/>
          </ac:picMkLst>
        </pc:picChg>
      </pc:sldChg>
      <pc:sldChg chg="modSp add del mod">
        <pc:chgData name="g.cavallaro@campus.unimib.it" userId="19fd2b7e-d3a3-4429-8eb1-25d80fbf4264" providerId="ADAL" clId="{946DD59A-ADF5-4979-8D29-8D9DF94C2874}" dt="2022-06-23T14:07:01.956" v="6835" actId="2696"/>
        <pc:sldMkLst>
          <pc:docMk/>
          <pc:sldMk cId="2710654752" sldId="349"/>
        </pc:sldMkLst>
        <pc:spChg chg="mod">
          <ac:chgData name="g.cavallaro@campus.unimib.it" userId="19fd2b7e-d3a3-4429-8eb1-25d80fbf4264" providerId="ADAL" clId="{946DD59A-ADF5-4979-8D29-8D9DF94C2874}" dt="2022-06-23T13:43:49.514" v="6440" actId="20577"/>
          <ac:spMkLst>
            <pc:docMk/>
            <pc:sldMk cId="2710654752" sldId="349"/>
            <ac:spMk id="6" creationId="{D13A722D-E148-4971-82F3-1C191AFD95ED}"/>
          </ac:spMkLst>
        </pc:spChg>
      </pc:sldChg>
      <pc:sldChg chg="addSp delSp modSp add mod">
        <pc:chgData name="g.cavallaro@campus.unimib.it" userId="19fd2b7e-d3a3-4429-8eb1-25d80fbf4264" providerId="ADAL" clId="{946DD59A-ADF5-4979-8D29-8D9DF94C2874}" dt="2022-06-23T14:33:31.424" v="6841" actId="1076"/>
        <pc:sldMkLst>
          <pc:docMk/>
          <pc:sldMk cId="4024773599" sldId="350"/>
        </pc:sldMkLst>
        <pc:spChg chg="mod">
          <ac:chgData name="g.cavallaro@campus.unimib.it" userId="19fd2b7e-d3a3-4429-8eb1-25d80fbf4264" providerId="ADAL" clId="{946DD59A-ADF5-4979-8D29-8D9DF94C2874}" dt="2022-06-23T14:33:00.281" v="6837" actId="1076"/>
          <ac:spMkLst>
            <pc:docMk/>
            <pc:sldMk cId="4024773599" sldId="350"/>
            <ac:spMk id="6" creationId="{D13A722D-E148-4971-82F3-1C191AFD95ED}"/>
          </ac:spMkLst>
        </pc:spChg>
        <pc:spChg chg="del">
          <ac:chgData name="g.cavallaro@campus.unimib.it" userId="19fd2b7e-d3a3-4429-8eb1-25d80fbf4264" providerId="ADAL" clId="{946DD59A-ADF5-4979-8D29-8D9DF94C2874}" dt="2022-06-23T13:46:19.618" v="6693" actId="478"/>
          <ac:spMkLst>
            <pc:docMk/>
            <pc:sldMk cId="4024773599" sldId="350"/>
            <ac:spMk id="10" creationId="{608B7A8D-B20E-10F6-3BA9-27CA08AA4047}"/>
          </ac:spMkLst>
        </pc:spChg>
        <pc:spChg chg="mod">
          <ac:chgData name="g.cavallaro@campus.unimib.it" userId="19fd2b7e-d3a3-4429-8eb1-25d80fbf4264" providerId="ADAL" clId="{946DD59A-ADF5-4979-8D29-8D9DF94C2874}" dt="2022-06-23T13:56:33.625" v="6785" actId="20577"/>
          <ac:spMkLst>
            <pc:docMk/>
            <pc:sldMk cId="4024773599" sldId="350"/>
            <ac:spMk id="15" creationId="{5B88B6A4-DF05-B236-646B-AEB245AEDE1F}"/>
          </ac:spMkLst>
        </pc:spChg>
        <pc:spChg chg="del">
          <ac:chgData name="g.cavallaro@campus.unimib.it" userId="19fd2b7e-d3a3-4429-8eb1-25d80fbf4264" providerId="ADAL" clId="{946DD59A-ADF5-4979-8D29-8D9DF94C2874}" dt="2022-06-23T13:46:29.079" v="6696" actId="478"/>
          <ac:spMkLst>
            <pc:docMk/>
            <pc:sldMk cId="4024773599" sldId="350"/>
            <ac:spMk id="16" creationId="{D68D98A8-B4E4-A8F0-024D-C96273E80C63}"/>
          </ac:spMkLst>
        </pc:spChg>
        <pc:spChg chg="add mod">
          <ac:chgData name="g.cavallaro@campus.unimib.it" userId="19fd2b7e-d3a3-4429-8eb1-25d80fbf4264" providerId="ADAL" clId="{946DD59A-ADF5-4979-8D29-8D9DF94C2874}" dt="2022-06-23T14:33:26.492" v="6840" actId="1076"/>
          <ac:spMkLst>
            <pc:docMk/>
            <pc:sldMk cId="4024773599" sldId="350"/>
            <ac:spMk id="22" creationId="{6BBF5212-0162-4762-18BA-C9A0ECF374D8}"/>
          </ac:spMkLst>
        </pc:spChg>
        <pc:graphicFrameChg chg="add del mod">
          <ac:chgData name="g.cavallaro@campus.unimib.it" userId="19fd2b7e-d3a3-4429-8eb1-25d80fbf4264" providerId="ADAL" clId="{946DD59A-ADF5-4979-8D29-8D9DF94C2874}" dt="2022-06-23T13:48:19.377" v="6701"/>
          <ac:graphicFrameMkLst>
            <pc:docMk/>
            <pc:sldMk cId="4024773599" sldId="350"/>
            <ac:graphicFrameMk id="2" creationId="{5813D71F-A1CB-30A2-2A8F-64BCECA31086}"/>
          </ac:graphicFrameMkLst>
        </pc:graphicFrameChg>
        <pc:graphicFrameChg chg="add del mod">
          <ac:chgData name="g.cavallaro@campus.unimib.it" userId="19fd2b7e-d3a3-4429-8eb1-25d80fbf4264" providerId="ADAL" clId="{946DD59A-ADF5-4979-8D29-8D9DF94C2874}" dt="2022-06-23T13:48:27.968" v="6703"/>
          <ac:graphicFrameMkLst>
            <pc:docMk/>
            <pc:sldMk cId="4024773599" sldId="350"/>
            <ac:graphicFrameMk id="3" creationId="{74E2E77B-7A96-EF39-38C0-67AD9D9274CD}"/>
          </ac:graphicFrameMkLst>
        </pc:graphicFrameChg>
        <pc:picChg chg="del">
          <ac:chgData name="g.cavallaro@campus.unimib.it" userId="19fd2b7e-d3a3-4429-8eb1-25d80fbf4264" providerId="ADAL" clId="{946DD59A-ADF5-4979-8D29-8D9DF94C2874}" dt="2022-06-23T13:46:21.013" v="6694" actId="478"/>
          <ac:picMkLst>
            <pc:docMk/>
            <pc:sldMk cId="4024773599" sldId="350"/>
            <ac:picMk id="5" creationId="{FC2A1724-C197-8FDD-B361-ABCA37CFCA7C}"/>
          </ac:picMkLst>
        </pc:picChg>
        <pc:picChg chg="del">
          <ac:chgData name="g.cavallaro@campus.unimib.it" userId="19fd2b7e-d3a3-4429-8eb1-25d80fbf4264" providerId="ADAL" clId="{946DD59A-ADF5-4979-8D29-8D9DF94C2874}" dt="2022-06-23T13:46:17.857" v="6692" actId="478"/>
          <ac:picMkLst>
            <pc:docMk/>
            <pc:sldMk cId="4024773599" sldId="350"/>
            <ac:picMk id="9" creationId="{40A13FF1-74BD-A9E1-7315-596A32A17729}"/>
          </ac:picMkLst>
        </pc:picChg>
        <pc:picChg chg="add del mod">
          <ac:chgData name="g.cavallaro@campus.unimib.it" userId="19fd2b7e-d3a3-4429-8eb1-25d80fbf4264" providerId="ADAL" clId="{946DD59A-ADF5-4979-8D29-8D9DF94C2874}" dt="2022-06-23T13:49:58.330" v="6715" actId="22"/>
          <ac:picMkLst>
            <pc:docMk/>
            <pc:sldMk cId="4024773599" sldId="350"/>
            <ac:picMk id="11" creationId="{A39BCE7A-8B75-A144-1460-4CBC2CB2D19B}"/>
          </ac:picMkLst>
        </pc:picChg>
        <pc:picChg chg="del">
          <ac:chgData name="g.cavallaro@campus.unimib.it" userId="19fd2b7e-d3a3-4429-8eb1-25d80fbf4264" providerId="ADAL" clId="{946DD59A-ADF5-4979-8D29-8D9DF94C2874}" dt="2022-06-23T13:46:25.514" v="6695" actId="478"/>
          <ac:picMkLst>
            <pc:docMk/>
            <pc:sldMk cId="4024773599" sldId="350"/>
            <ac:picMk id="12" creationId="{25189AD7-5D74-49A2-8722-2ED1F29319AE}"/>
          </ac:picMkLst>
        </pc:picChg>
        <pc:picChg chg="del">
          <ac:chgData name="g.cavallaro@campus.unimib.it" userId="19fd2b7e-d3a3-4429-8eb1-25d80fbf4264" providerId="ADAL" clId="{946DD59A-ADF5-4979-8D29-8D9DF94C2874}" dt="2022-06-23T13:46:29.079" v="6696" actId="478"/>
          <ac:picMkLst>
            <pc:docMk/>
            <pc:sldMk cId="4024773599" sldId="350"/>
            <ac:picMk id="14" creationId="{7A608550-B341-3631-14C5-5596ECF6E771}"/>
          </ac:picMkLst>
        </pc:picChg>
        <pc:picChg chg="add mod modCrop">
          <ac:chgData name="g.cavallaro@campus.unimib.it" userId="19fd2b7e-d3a3-4429-8eb1-25d80fbf4264" providerId="ADAL" clId="{946DD59A-ADF5-4979-8D29-8D9DF94C2874}" dt="2022-06-23T14:33:09.419" v="6838" actId="1076"/>
          <ac:picMkLst>
            <pc:docMk/>
            <pc:sldMk cId="4024773599" sldId="350"/>
            <ac:picMk id="19" creationId="{8BCC6945-AD2D-833E-DCA1-AD9CBCB0D9BD}"/>
          </ac:picMkLst>
        </pc:picChg>
        <pc:picChg chg="add mod">
          <ac:chgData name="g.cavallaro@campus.unimib.it" userId="19fd2b7e-d3a3-4429-8eb1-25d80fbf4264" providerId="ADAL" clId="{946DD59A-ADF5-4979-8D29-8D9DF94C2874}" dt="2022-06-23T13:56:40.876" v="6786" actId="1076"/>
          <ac:picMkLst>
            <pc:docMk/>
            <pc:sldMk cId="4024773599" sldId="350"/>
            <ac:picMk id="25" creationId="{FCAC6C82-5D01-85AE-C750-85C95666BDA0}"/>
          </ac:picMkLst>
        </pc:picChg>
        <pc:cxnChg chg="mod">
          <ac:chgData name="g.cavallaro@campus.unimib.it" userId="19fd2b7e-d3a3-4429-8eb1-25d80fbf4264" providerId="ADAL" clId="{946DD59A-ADF5-4979-8D29-8D9DF94C2874}" dt="2022-06-23T13:52:46.198" v="6737" actId="1076"/>
          <ac:cxnSpMkLst>
            <pc:docMk/>
            <pc:sldMk cId="4024773599" sldId="350"/>
            <ac:cxnSpMk id="17" creationId="{5C41B84A-E7C5-0AA5-ABCB-13EB33651CB4}"/>
          </ac:cxnSpMkLst>
        </pc:cxnChg>
        <pc:cxnChg chg="del">
          <ac:chgData name="g.cavallaro@campus.unimib.it" userId="19fd2b7e-d3a3-4429-8eb1-25d80fbf4264" providerId="ADAL" clId="{946DD59A-ADF5-4979-8D29-8D9DF94C2874}" dt="2022-06-23T13:46:29.079" v="6696" actId="478"/>
          <ac:cxnSpMkLst>
            <pc:docMk/>
            <pc:sldMk cId="4024773599" sldId="350"/>
            <ac:cxnSpMk id="18" creationId="{1516E4A2-BA28-DBD5-4002-B6FBD53CA35B}"/>
          </ac:cxnSpMkLst>
        </pc:cxnChg>
        <pc:cxnChg chg="add mod">
          <ac:chgData name="g.cavallaro@campus.unimib.it" userId="19fd2b7e-d3a3-4429-8eb1-25d80fbf4264" providerId="ADAL" clId="{946DD59A-ADF5-4979-8D29-8D9DF94C2874}" dt="2022-06-23T14:33:31.424" v="6841" actId="1076"/>
          <ac:cxnSpMkLst>
            <pc:docMk/>
            <pc:sldMk cId="4024773599" sldId="350"/>
            <ac:cxnSpMk id="20" creationId="{1ADAD680-1205-2B7A-06AA-6E5A19828481}"/>
          </ac:cxnSpMkLst>
        </pc:cxnChg>
      </pc:sldChg>
      <pc:sldChg chg="modSp mod">
        <pc:chgData name="g.cavallaro@campus.unimib.it" userId="19fd2b7e-d3a3-4429-8eb1-25d80fbf4264" providerId="ADAL" clId="{946DD59A-ADF5-4979-8D29-8D9DF94C2874}" dt="2022-06-24T10:09:45.964" v="8012" actId="14100"/>
        <pc:sldMkLst>
          <pc:docMk/>
          <pc:sldMk cId="2594031445" sldId="351"/>
        </pc:sldMkLst>
        <pc:spChg chg="mod">
          <ac:chgData name="g.cavallaro@campus.unimib.it" userId="19fd2b7e-d3a3-4429-8eb1-25d80fbf4264" providerId="ADAL" clId="{946DD59A-ADF5-4979-8D29-8D9DF94C2874}" dt="2022-06-24T10:09:36.649" v="8011" actId="20577"/>
          <ac:spMkLst>
            <pc:docMk/>
            <pc:sldMk cId="2594031445" sldId="351"/>
            <ac:spMk id="8" creationId="{A64A4EBA-EC84-D0E6-887B-BC21D785932B}"/>
          </ac:spMkLst>
        </pc:spChg>
        <pc:cxnChg chg="mod">
          <ac:chgData name="g.cavallaro@campus.unimib.it" userId="19fd2b7e-d3a3-4429-8eb1-25d80fbf4264" providerId="ADAL" clId="{946DD59A-ADF5-4979-8D29-8D9DF94C2874}" dt="2022-06-24T10:09:45.964" v="8012" actId="14100"/>
          <ac:cxnSpMkLst>
            <pc:docMk/>
            <pc:sldMk cId="2594031445" sldId="351"/>
            <ac:cxnSpMk id="4" creationId="{51FD34F7-E331-45F9-984B-6D3860116CA5}"/>
          </ac:cxnSpMkLst>
        </pc:cxnChg>
      </pc:sldChg>
      <pc:sldChg chg="addSp delSp modSp add mod ord">
        <pc:chgData name="g.cavallaro@campus.unimib.it" userId="19fd2b7e-d3a3-4429-8eb1-25d80fbf4264" providerId="ADAL" clId="{946DD59A-ADF5-4979-8D29-8D9DF94C2874}" dt="2022-06-27T13:37:39.586" v="10098" actId="1076"/>
        <pc:sldMkLst>
          <pc:docMk/>
          <pc:sldMk cId="1101331349" sldId="352"/>
        </pc:sldMkLst>
        <pc:spChg chg="add del mod">
          <ac:chgData name="g.cavallaro@campus.unimib.it" userId="19fd2b7e-d3a3-4429-8eb1-25d80fbf4264" providerId="ADAL" clId="{946DD59A-ADF5-4979-8D29-8D9DF94C2874}" dt="2022-06-23T14:55:11.624" v="7401" actId="478"/>
          <ac:spMkLst>
            <pc:docMk/>
            <pc:sldMk cId="1101331349" sldId="352"/>
            <ac:spMk id="3" creationId="{28483C7E-B7BB-42C2-AB99-120F4A4E8ECC}"/>
          </ac:spMkLst>
        </pc:spChg>
        <pc:spChg chg="mod">
          <ac:chgData name="g.cavallaro@campus.unimib.it" userId="19fd2b7e-d3a3-4429-8eb1-25d80fbf4264" providerId="ADAL" clId="{946DD59A-ADF5-4979-8D29-8D9DF94C2874}" dt="2022-06-23T14:58:16.593" v="7538" actId="20577"/>
          <ac:spMkLst>
            <pc:docMk/>
            <pc:sldMk cId="1101331349" sldId="35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7T13:37:39.586" v="10098" actId="1076"/>
          <ac:spMkLst>
            <pc:docMk/>
            <pc:sldMk cId="1101331349" sldId="352"/>
            <ac:spMk id="8" creationId="{429525C9-CABD-E06A-D9CF-A9FB373363D4}"/>
          </ac:spMkLst>
        </pc:spChg>
        <pc:spChg chg="mod">
          <ac:chgData name="g.cavallaro@campus.unimib.it" userId="19fd2b7e-d3a3-4429-8eb1-25d80fbf4264" providerId="ADAL" clId="{946DD59A-ADF5-4979-8D29-8D9DF94C2874}" dt="2022-06-24T14:05:32.933" v="10097" actId="20577"/>
          <ac:spMkLst>
            <pc:docMk/>
            <pc:sldMk cId="1101331349" sldId="352"/>
            <ac:spMk id="15" creationId="{5B88B6A4-DF05-B236-646B-AEB245AEDE1F}"/>
          </ac:spMkLst>
        </pc:spChg>
        <pc:spChg chg="add mod">
          <ac:chgData name="g.cavallaro@campus.unimib.it" userId="19fd2b7e-d3a3-4429-8eb1-25d80fbf4264" providerId="ADAL" clId="{946DD59A-ADF5-4979-8D29-8D9DF94C2874}" dt="2022-06-23T14:59:08.237" v="7550" actId="14100"/>
          <ac:spMkLst>
            <pc:docMk/>
            <pc:sldMk cId="1101331349" sldId="352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3T14:38:47.162" v="6954" actId="478"/>
          <ac:spMkLst>
            <pc:docMk/>
            <pc:sldMk cId="1101331349" sldId="352"/>
            <ac:spMk id="22" creationId="{6BBF5212-0162-4762-18BA-C9A0ECF374D8}"/>
          </ac:spMkLst>
        </pc:spChg>
        <pc:spChg chg="add mod">
          <ac:chgData name="g.cavallaro@campus.unimib.it" userId="19fd2b7e-d3a3-4429-8eb1-25d80fbf4264" providerId="ADAL" clId="{946DD59A-ADF5-4979-8D29-8D9DF94C2874}" dt="2022-06-23T15:01:12.941" v="7589" actId="20577"/>
          <ac:spMkLst>
            <pc:docMk/>
            <pc:sldMk cId="1101331349" sldId="352"/>
            <ac:spMk id="24" creationId="{84A4872C-BB76-4441-524A-1DBB0D9BCB54}"/>
          </ac:spMkLst>
        </pc:spChg>
        <pc:picChg chg="add del mod">
          <ac:chgData name="g.cavallaro@campus.unimib.it" userId="19fd2b7e-d3a3-4429-8eb1-25d80fbf4264" providerId="ADAL" clId="{946DD59A-ADF5-4979-8D29-8D9DF94C2874}" dt="2022-06-23T14:57:30.244" v="7484" actId="478"/>
          <ac:picMkLst>
            <pc:docMk/>
            <pc:sldMk cId="1101331349" sldId="352"/>
            <ac:picMk id="7" creationId="{A88B1CDA-CF89-A532-DA5D-0E69EB4FC9C9}"/>
          </ac:picMkLst>
        </pc:picChg>
        <pc:picChg chg="add mod">
          <ac:chgData name="g.cavallaro@campus.unimib.it" userId="19fd2b7e-d3a3-4429-8eb1-25d80fbf4264" providerId="ADAL" clId="{946DD59A-ADF5-4979-8D29-8D9DF94C2874}" dt="2022-06-23T14:59:14.542" v="7551" actId="1076"/>
          <ac:picMkLst>
            <pc:docMk/>
            <pc:sldMk cId="1101331349" sldId="352"/>
            <ac:picMk id="11" creationId="{BD5E1D25-50B0-2464-3071-2932DD51B0CC}"/>
          </ac:picMkLst>
        </pc:picChg>
        <pc:picChg chg="add mod">
          <ac:chgData name="g.cavallaro@campus.unimib.it" userId="19fd2b7e-d3a3-4429-8eb1-25d80fbf4264" providerId="ADAL" clId="{946DD59A-ADF5-4979-8D29-8D9DF94C2874}" dt="2022-06-23T15:00:17.746" v="7557" actId="208"/>
          <ac:picMkLst>
            <pc:docMk/>
            <pc:sldMk cId="1101331349" sldId="352"/>
            <ac:picMk id="16" creationId="{5113921C-3DDC-C1C7-DEAE-E095C043161C}"/>
          </ac:picMkLst>
        </pc:picChg>
        <pc:picChg chg="del">
          <ac:chgData name="g.cavallaro@campus.unimib.it" userId="19fd2b7e-d3a3-4429-8eb1-25d80fbf4264" providerId="ADAL" clId="{946DD59A-ADF5-4979-8D29-8D9DF94C2874}" dt="2022-06-23T14:38:50.515" v="6956" actId="478"/>
          <ac:picMkLst>
            <pc:docMk/>
            <pc:sldMk cId="1101331349" sldId="352"/>
            <ac:picMk id="19" creationId="{8BCC6945-AD2D-833E-DCA1-AD9CBCB0D9BD}"/>
          </ac:picMkLst>
        </pc:picChg>
        <pc:picChg chg="del">
          <ac:chgData name="g.cavallaro@campus.unimib.it" userId="19fd2b7e-d3a3-4429-8eb1-25d80fbf4264" providerId="ADAL" clId="{946DD59A-ADF5-4979-8D29-8D9DF94C2874}" dt="2022-06-23T14:42:42.185" v="7103" actId="478"/>
          <ac:picMkLst>
            <pc:docMk/>
            <pc:sldMk cId="1101331349" sldId="352"/>
            <ac:picMk id="25" creationId="{FCAC6C82-5D01-85AE-C750-85C95666BDA0}"/>
          </ac:picMkLst>
        </pc:picChg>
        <pc:picChg chg="add mod">
          <ac:chgData name="g.cavallaro@campus.unimib.it" userId="19fd2b7e-d3a3-4429-8eb1-25d80fbf4264" providerId="ADAL" clId="{946DD59A-ADF5-4979-8D29-8D9DF94C2874}" dt="2022-06-23T15:01:33.173" v="7592" actId="1076"/>
          <ac:picMkLst>
            <pc:docMk/>
            <pc:sldMk cId="1101331349" sldId="352"/>
            <ac:picMk id="27" creationId="{ABCC28A8-F083-4320-CAC2-9E4032929BF6}"/>
          </ac:picMkLst>
        </pc:picChg>
        <pc:cxnChg chg="mod">
          <ac:chgData name="g.cavallaro@campus.unimib.it" userId="19fd2b7e-d3a3-4429-8eb1-25d80fbf4264" providerId="ADAL" clId="{946DD59A-ADF5-4979-8D29-8D9DF94C2874}" dt="2022-06-23T15:03:31.309" v="7596" actId="14100"/>
          <ac:cxnSpMkLst>
            <pc:docMk/>
            <pc:sldMk cId="1101331349" sldId="352"/>
            <ac:cxnSpMk id="4" creationId="{51FD34F7-E331-45F9-984B-6D3860116CA5}"/>
          </ac:cxnSpMkLst>
        </pc:cxnChg>
        <pc:cxnChg chg="mod">
          <ac:chgData name="g.cavallaro@campus.unimib.it" userId="19fd2b7e-d3a3-4429-8eb1-25d80fbf4264" providerId="ADAL" clId="{946DD59A-ADF5-4979-8D29-8D9DF94C2874}" dt="2022-06-23T14:59:27.098" v="7553" actId="14100"/>
          <ac:cxnSpMkLst>
            <pc:docMk/>
            <pc:sldMk cId="1101331349" sldId="352"/>
            <ac:cxnSpMk id="17" creationId="{5C41B84A-E7C5-0AA5-ABCB-13EB33651CB4}"/>
          </ac:cxnSpMkLst>
        </pc:cxnChg>
        <pc:cxnChg chg="del">
          <ac:chgData name="g.cavallaro@campus.unimib.it" userId="19fd2b7e-d3a3-4429-8eb1-25d80fbf4264" providerId="ADAL" clId="{946DD59A-ADF5-4979-8D29-8D9DF94C2874}" dt="2022-06-23T14:38:49.071" v="6955" actId="478"/>
          <ac:cxnSpMkLst>
            <pc:docMk/>
            <pc:sldMk cId="1101331349" sldId="352"/>
            <ac:cxnSpMk id="20" creationId="{1ADAD680-1205-2B7A-06AA-6E5A19828481}"/>
          </ac:cxnSpMkLst>
        </pc:cxnChg>
        <pc:cxnChg chg="add mod">
          <ac:chgData name="g.cavallaro@campus.unimib.it" userId="19fd2b7e-d3a3-4429-8eb1-25d80fbf4264" providerId="ADAL" clId="{946DD59A-ADF5-4979-8D29-8D9DF94C2874}" dt="2022-06-23T14:59:36.700" v="7554" actId="14100"/>
          <ac:cxnSpMkLst>
            <pc:docMk/>
            <pc:sldMk cId="1101331349" sldId="352"/>
            <ac:cxnSpMk id="21" creationId="{CE4AD445-54CF-2FF1-712C-58D8E14820AC}"/>
          </ac:cxnSpMkLst>
        </pc:cxnChg>
        <pc:cxnChg chg="add mod">
          <ac:chgData name="g.cavallaro@campus.unimib.it" userId="19fd2b7e-d3a3-4429-8eb1-25d80fbf4264" providerId="ADAL" clId="{946DD59A-ADF5-4979-8D29-8D9DF94C2874}" dt="2022-06-23T15:00:37.698" v="7559" actId="1076"/>
          <ac:cxnSpMkLst>
            <pc:docMk/>
            <pc:sldMk cId="1101331349" sldId="352"/>
            <ac:cxnSpMk id="26" creationId="{E484DA30-525A-879D-BDC9-72935C9A6C69}"/>
          </ac:cxnSpMkLst>
        </pc:cxnChg>
      </pc:sldChg>
      <pc:sldChg chg="modSp add mod">
        <pc:chgData name="g.cavallaro@campus.unimib.it" userId="19fd2b7e-d3a3-4429-8eb1-25d80fbf4264" providerId="ADAL" clId="{946DD59A-ADF5-4979-8D29-8D9DF94C2874}" dt="2022-06-23T14:52:48.081" v="7358" actId="14100"/>
        <pc:sldMkLst>
          <pc:docMk/>
          <pc:sldMk cId="977682598" sldId="353"/>
        </pc:sldMkLst>
        <pc:spChg chg="mod">
          <ac:chgData name="g.cavallaro@campus.unimib.it" userId="19fd2b7e-d3a3-4429-8eb1-25d80fbf4264" providerId="ADAL" clId="{946DD59A-ADF5-4979-8D29-8D9DF94C2874}" dt="2022-06-23T14:52:44.664" v="7357"/>
          <ac:spMkLst>
            <pc:docMk/>
            <pc:sldMk cId="977682598" sldId="353"/>
            <ac:spMk id="8" creationId="{429525C9-CABD-E06A-D9CF-A9FB373363D4}"/>
          </ac:spMkLst>
        </pc:spChg>
        <pc:cxnChg chg="mod">
          <ac:chgData name="g.cavallaro@campus.unimib.it" userId="19fd2b7e-d3a3-4429-8eb1-25d80fbf4264" providerId="ADAL" clId="{946DD59A-ADF5-4979-8D29-8D9DF94C2874}" dt="2022-06-23T14:52:48.081" v="7358" actId="14100"/>
          <ac:cxnSpMkLst>
            <pc:docMk/>
            <pc:sldMk cId="977682598" sldId="353"/>
            <ac:cxnSpMk id="4" creationId="{51FD34F7-E331-45F9-984B-6D3860116CA5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3T15:18:48.948" v="7999" actId="20577"/>
        <pc:sldMkLst>
          <pc:docMk/>
          <pc:sldMk cId="1489459856" sldId="354"/>
        </pc:sldMkLst>
        <pc:spChg chg="mod">
          <ac:chgData name="g.cavallaro@campus.unimib.it" userId="19fd2b7e-d3a3-4429-8eb1-25d80fbf4264" providerId="ADAL" clId="{946DD59A-ADF5-4979-8D29-8D9DF94C2874}" dt="2022-06-23T15:18:48.948" v="7999" actId="20577"/>
          <ac:spMkLst>
            <pc:docMk/>
            <pc:sldMk cId="1489459856" sldId="354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3T15:03:39.834" v="7597"/>
          <ac:spMkLst>
            <pc:docMk/>
            <pc:sldMk cId="1489459856" sldId="354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3T15:06:17.209" v="7642" actId="478"/>
          <ac:spMkLst>
            <pc:docMk/>
            <pc:sldMk cId="1489459856" sldId="354"/>
            <ac:spMk id="15" creationId="{5B88B6A4-DF05-B236-646B-AEB245AEDE1F}"/>
          </ac:spMkLst>
        </pc:spChg>
        <pc:spChg chg="mod">
          <ac:chgData name="g.cavallaro@campus.unimib.it" userId="19fd2b7e-d3a3-4429-8eb1-25d80fbf4264" providerId="ADAL" clId="{946DD59A-ADF5-4979-8D29-8D9DF94C2874}" dt="2022-06-23T15:15:20.566" v="7930" actId="20577"/>
          <ac:spMkLst>
            <pc:docMk/>
            <pc:sldMk cId="1489459856" sldId="354"/>
            <ac:spMk id="18" creationId="{8709F0D9-74BA-AAED-1C71-829E64E0BEF0}"/>
          </ac:spMkLst>
        </pc:spChg>
        <pc:spChg chg="add mod">
          <ac:chgData name="g.cavallaro@campus.unimib.it" userId="19fd2b7e-d3a3-4429-8eb1-25d80fbf4264" providerId="ADAL" clId="{946DD59A-ADF5-4979-8D29-8D9DF94C2874}" dt="2022-06-23T15:14:00.108" v="7911" actId="20577"/>
          <ac:spMkLst>
            <pc:docMk/>
            <pc:sldMk cId="1489459856" sldId="354"/>
            <ac:spMk id="19" creationId="{1D92D089-8707-BF2F-8568-6A512B234844}"/>
          </ac:spMkLst>
        </pc:spChg>
        <pc:spChg chg="add mod">
          <ac:chgData name="g.cavallaro@campus.unimib.it" userId="19fd2b7e-d3a3-4429-8eb1-25d80fbf4264" providerId="ADAL" clId="{946DD59A-ADF5-4979-8D29-8D9DF94C2874}" dt="2022-06-23T15:14:10.331" v="7914" actId="20577"/>
          <ac:spMkLst>
            <pc:docMk/>
            <pc:sldMk cId="1489459856" sldId="354"/>
            <ac:spMk id="22" creationId="{B91C89B2-A0DE-94A4-78B0-8EBA30E90C9C}"/>
          </ac:spMkLst>
        </pc:spChg>
        <pc:spChg chg="mod">
          <ac:chgData name="g.cavallaro@campus.unimib.it" userId="19fd2b7e-d3a3-4429-8eb1-25d80fbf4264" providerId="ADAL" clId="{946DD59A-ADF5-4979-8D29-8D9DF94C2874}" dt="2022-06-23T15:15:01.700" v="7922" actId="20577"/>
          <ac:spMkLst>
            <pc:docMk/>
            <pc:sldMk cId="1489459856" sldId="354"/>
            <ac:spMk id="24" creationId="{84A4872C-BB76-4441-524A-1DBB0D9BCB54}"/>
          </ac:spMkLst>
        </pc:spChg>
        <pc:picChg chg="add mod">
          <ac:chgData name="g.cavallaro@campus.unimib.it" userId="19fd2b7e-d3a3-4429-8eb1-25d80fbf4264" providerId="ADAL" clId="{946DD59A-ADF5-4979-8D29-8D9DF94C2874}" dt="2022-06-23T15:12:03.965" v="7905" actId="208"/>
          <ac:picMkLst>
            <pc:docMk/>
            <pc:sldMk cId="1489459856" sldId="354"/>
            <ac:picMk id="7" creationId="{5B8936FC-44BF-3040-1AA8-4C4A6251FD46}"/>
          </ac:picMkLst>
        </pc:picChg>
        <pc:picChg chg="add mod">
          <ac:chgData name="g.cavallaro@campus.unimib.it" userId="19fd2b7e-d3a3-4429-8eb1-25d80fbf4264" providerId="ADAL" clId="{946DD59A-ADF5-4979-8D29-8D9DF94C2874}" dt="2022-06-23T15:13:40.142" v="7908" actId="208"/>
          <ac:picMkLst>
            <pc:docMk/>
            <pc:sldMk cId="1489459856" sldId="354"/>
            <ac:picMk id="10" creationId="{D40B00A2-9F38-DCC7-3919-51831D30858B}"/>
          </ac:picMkLst>
        </pc:picChg>
        <pc:picChg chg="del">
          <ac:chgData name="g.cavallaro@campus.unimib.it" userId="19fd2b7e-d3a3-4429-8eb1-25d80fbf4264" providerId="ADAL" clId="{946DD59A-ADF5-4979-8D29-8D9DF94C2874}" dt="2022-06-23T15:06:08.805" v="7640" actId="478"/>
          <ac:picMkLst>
            <pc:docMk/>
            <pc:sldMk cId="1489459856" sldId="354"/>
            <ac:picMk id="11" creationId="{BD5E1D25-50B0-2464-3071-2932DD51B0CC}"/>
          </ac:picMkLst>
        </pc:picChg>
        <pc:picChg chg="add mod">
          <ac:chgData name="g.cavallaro@campus.unimib.it" userId="19fd2b7e-d3a3-4429-8eb1-25d80fbf4264" providerId="ADAL" clId="{946DD59A-ADF5-4979-8D29-8D9DF94C2874}" dt="2022-06-23T15:15:44.180" v="7933" actId="208"/>
          <ac:picMkLst>
            <pc:docMk/>
            <pc:sldMk cId="1489459856" sldId="354"/>
            <ac:picMk id="13" creationId="{47EBB4A7-693E-0B45-C77D-36B000B274A6}"/>
          </ac:picMkLst>
        </pc:picChg>
        <pc:picChg chg="del mod">
          <ac:chgData name="g.cavallaro@campus.unimib.it" userId="19fd2b7e-d3a3-4429-8eb1-25d80fbf4264" providerId="ADAL" clId="{946DD59A-ADF5-4979-8D29-8D9DF94C2874}" dt="2022-06-23T15:08:04.068" v="7891" actId="478"/>
          <ac:picMkLst>
            <pc:docMk/>
            <pc:sldMk cId="1489459856" sldId="354"/>
            <ac:picMk id="16" creationId="{5113921C-3DDC-C1C7-DEAE-E095C043161C}"/>
          </ac:picMkLst>
        </pc:picChg>
        <pc:picChg chg="add mod">
          <ac:chgData name="g.cavallaro@campus.unimib.it" userId="19fd2b7e-d3a3-4429-8eb1-25d80fbf4264" providerId="ADAL" clId="{946DD59A-ADF5-4979-8D29-8D9DF94C2874}" dt="2022-06-23T15:16:56.612" v="7936" actId="208"/>
          <ac:picMkLst>
            <pc:docMk/>
            <pc:sldMk cId="1489459856" sldId="354"/>
            <ac:picMk id="25" creationId="{FEE4595E-EC4B-20DB-606F-2C7761FD321E}"/>
          </ac:picMkLst>
        </pc:picChg>
        <pc:picChg chg="del mod">
          <ac:chgData name="g.cavallaro@campus.unimib.it" userId="19fd2b7e-d3a3-4429-8eb1-25d80fbf4264" providerId="ADAL" clId="{946DD59A-ADF5-4979-8D29-8D9DF94C2874}" dt="2022-06-23T15:08:05.556" v="7892" actId="478"/>
          <ac:picMkLst>
            <pc:docMk/>
            <pc:sldMk cId="1489459856" sldId="354"/>
            <ac:picMk id="27" creationId="{ABCC28A8-F083-4320-CAC2-9E4032929BF6}"/>
          </ac:picMkLst>
        </pc:picChg>
        <pc:cxnChg chg="mod">
          <ac:chgData name="g.cavallaro@campus.unimib.it" userId="19fd2b7e-d3a3-4429-8eb1-25d80fbf4264" providerId="ADAL" clId="{946DD59A-ADF5-4979-8D29-8D9DF94C2874}" dt="2022-06-23T15:03:46.840" v="7598" actId="14100"/>
          <ac:cxnSpMkLst>
            <pc:docMk/>
            <pc:sldMk cId="1489459856" sldId="354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3T15:06:11.013" v="7641" actId="478"/>
          <ac:cxnSpMkLst>
            <pc:docMk/>
            <pc:sldMk cId="1489459856" sldId="354"/>
            <ac:cxnSpMk id="17" creationId="{5C41B84A-E7C5-0AA5-ABCB-13EB33651CB4}"/>
          </ac:cxnSpMkLst>
        </pc:cxnChg>
        <pc:cxnChg chg="add mod">
          <ac:chgData name="g.cavallaro@campus.unimib.it" userId="19fd2b7e-d3a3-4429-8eb1-25d80fbf4264" providerId="ADAL" clId="{946DD59A-ADF5-4979-8D29-8D9DF94C2874}" dt="2022-06-23T15:08:44.055" v="7897" actId="14100"/>
          <ac:cxnSpMkLst>
            <pc:docMk/>
            <pc:sldMk cId="1489459856" sldId="354"/>
            <ac:cxnSpMk id="20" creationId="{B344800A-ABA7-8103-D4B7-FECC481B3DE6}"/>
          </ac:cxnSpMkLst>
        </pc:cxnChg>
        <pc:cxnChg chg="mod">
          <ac:chgData name="g.cavallaro@campus.unimib.it" userId="19fd2b7e-d3a3-4429-8eb1-25d80fbf4264" providerId="ADAL" clId="{946DD59A-ADF5-4979-8D29-8D9DF94C2874}" dt="2022-06-23T15:07:26.525" v="7821" actId="1076"/>
          <ac:cxnSpMkLst>
            <pc:docMk/>
            <pc:sldMk cId="1489459856" sldId="354"/>
            <ac:cxnSpMk id="21" creationId="{CE4AD445-54CF-2FF1-712C-58D8E14820AC}"/>
          </ac:cxnSpMkLst>
        </pc:cxnChg>
        <pc:cxnChg chg="add mod">
          <ac:chgData name="g.cavallaro@campus.unimib.it" userId="19fd2b7e-d3a3-4429-8eb1-25d80fbf4264" providerId="ADAL" clId="{946DD59A-ADF5-4979-8D29-8D9DF94C2874}" dt="2022-06-23T15:09:18.669" v="7902" actId="1076"/>
          <ac:cxnSpMkLst>
            <pc:docMk/>
            <pc:sldMk cId="1489459856" sldId="354"/>
            <ac:cxnSpMk id="23" creationId="{EB9AC3C0-139C-76AE-2F20-C643D042C26F}"/>
          </ac:cxnSpMkLst>
        </pc:cxnChg>
        <pc:cxnChg chg="mod">
          <ac:chgData name="g.cavallaro@campus.unimib.it" userId="19fd2b7e-d3a3-4429-8eb1-25d80fbf4264" providerId="ADAL" clId="{946DD59A-ADF5-4979-8D29-8D9DF94C2874}" dt="2022-06-23T15:07:26.525" v="7821" actId="1076"/>
          <ac:cxnSpMkLst>
            <pc:docMk/>
            <pc:sldMk cId="1489459856" sldId="354"/>
            <ac:cxnSpMk id="26" creationId="{E484DA30-525A-879D-BDC9-72935C9A6C69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4T10:22:53.351" v="8189" actId="1076"/>
        <pc:sldMkLst>
          <pc:docMk/>
          <pc:sldMk cId="3097627467" sldId="357"/>
        </pc:sldMkLst>
        <pc:spChg chg="mod">
          <ac:chgData name="g.cavallaro@campus.unimib.it" userId="19fd2b7e-d3a3-4429-8eb1-25d80fbf4264" providerId="ADAL" clId="{946DD59A-ADF5-4979-8D29-8D9DF94C2874}" dt="2022-06-24T10:22:11.641" v="8181" actId="20577"/>
          <ac:spMkLst>
            <pc:docMk/>
            <pc:sldMk cId="3097627467" sldId="357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11:12.702" v="8080" actId="20577"/>
          <ac:spMkLst>
            <pc:docMk/>
            <pc:sldMk cId="3097627467" sldId="357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22:15.588" v="8182" actId="478"/>
          <ac:spMkLst>
            <pc:docMk/>
            <pc:sldMk cId="3097627467" sldId="357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4T10:14:28.381" v="8166" actId="478"/>
          <ac:spMkLst>
            <pc:docMk/>
            <pc:sldMk cId="3097627467" sldId="357"/>
            <ac:spMk id="19" creationId="{1D92D089-8707-BF2F-8568-6A512B234844}"/>
          </ac:spMkLst>
        </pc:spChg>
        <pc:spChg chg="del">
          <ac:chgData name="g.cavallaro@campus.unimib.it" userId="19fd2b7e-d3a3-4429-8eb1-25d80fbf4264" providerId="ADAL" clId="{946DD59A-ADF5-4979-8D29-8D9DF94C2874}" dt="2022-06-24T10:14:24.364" v="8165" actId="478"/>
          <ac:spMkLst>
            <pc:docMk/>
            <pc:sldMk cId="3097627467" sldId="357"/>
            <ac:spMk id="22" creationId="{B91C89B2-A0DE-94A4-78B0-8EBA30E90C9C}"/>
          </ac:spMkLst>
        </pc:spChg>
        <pc:spChg chg="del">
          <ac:chgData name="g.cavallaro@campus.unimib.it" userId="19fd2b7e-d3a3-4429-8eb1-25d80fbf4264" providerId="ADAL" clId="{946DD59A-ADF5-4979-8D29-8D9DF94C2874}" dt="2022-06-24T10:22:15.588" v="8182" actId="478"/>
          <ac:spMkLst>
            <pc:docMk/>
            <pc:sldMk cId="3097627467" sldId="357"/>
            <ac:spMk id="24" creationId="{84A4872C-BB76-4441-524A-1DBB0D9BCB54}"/>
          </ac:spMkLst>
        </pc:spChg>
        <pc:spChg chg="add mod">
          <ac:chgData name="g.cavallaro@campus.unimib.it" userId="19fd2b7e-d3a3-4429-8eb1-25d80fbf4264" providerId="ADAL" clId="{946DD59A-ADF5-4979-8D29-8D9DF94C2874}" dt="2022-06-24T10:22:53.351" v="8189" actId="1076"/>
          <ac:spMkLst>
            <pc:docMk/>
            <pc:sldMk cId="3097627467" sldId="357"/>
            <ac:spMk id="27" creationId="{C4455452-80F2-E859-D63A-92BB03C03262}"/>
          </ac:spMkLst>
        </pc:spChg>
        <pc:picChg chg="del">
          <ac:chgData name="g.cavallaro@campus.unimib.it" userId="19fd2b7e-d3a3-4429-8eb1-25d80fbf4264" providerId="ADAL" clId="{946DD59A-ADF5-4979-8D29-8D9DF94C2874}" dt="2022-06-24T10:14:24.364" v="8165" actId="478"/>
          <ac:picMkLst>
            <pc:docMk/>
            <pc:sldMk cId="3097627467" sldId="357"/>
            <ac:picMk id="7" creationId="{5B8936FC-44BF-3040-1AA8-4C4A6251FD46}"/>
          </ac:picMkLst>
        </pc:picChg>
        <pc:picChg chg="add mod">
          <ac:chgData name="g.cavallaro@campus.unimib.it" userId="19fd2b7e-d3a3-4429-8eb1-25d80fbf4264" providerId="ADAL" clId="{946DD59A-ADF5-4979-8D29-8D9DF94C2874}" dt="2022-06-24T10:22:27.512" v="8185" actId="1076"/>
          <ac:picMkLst>
            <pc:docMk/>
            <pc:sldMk cId="3097627467" sldId="357"/>
            <ac:picMk id="9" creationId="{1A81A87A-899E-0F77-2239-E4EE05D772F5}"/>
          </ac:picMkLst>
        </pc:picChg>
        <pc:picChg chg="del">
          <ac:chgData name="g.cavallaro@campus.unimib.it" userId="19fd2b7e-d3a3-4429-8eb1-25d80fbf4264" providerId="ADAL" clId="{946DD59A-ADF5-4979-8D29-8D9DF94C2874}" dt="2022-06-24T10:14:24.364" v="8165" actId="478"/>
          <ac:picMkLst>
            <pc:docMk/>
            <pc:sldMk cId="3097627467" sldId="357"/>
            <ac:picMk id="10" creationId="{D40B00A2-9F38-DCC7-3919-51831D30858B}"/>
          </ac:picMkLst>
        </pc:picChg>
        <pc:picChg chg="add mod">
          <ac:chgData name="g.cavallaro@campus.unimib.it" userId="19fd2b7e-d3a3-4429-8eb1-25d80fbf4264" providerId="ADAL" clId="{946DD59A-ADF5-4979-8D29-8D9DF94C2874}" dt="2022-06-24T10:22:31.956" v="8186" actId="208"/>
          <ac:picMkLst>
            <pc:docMk/>
            <pc:sldMk cId="3097627467" sldId="357"/>
            <ac:picMk id="12" creationId="{2CFA19AF-0869-B9B1-C66A-B3F9726C0F4B}"/>
          </ac:picMkLst>
        </pc:picChg>
        <pc:picChg chg="del">
          <ac:chgData name="g.cavallaro@campus.unimib.it" userId="19fd2b7e-d3a3-4429-8eb1-25d80fbf4264" providerId="ADAL" clId="{946DD59A-ADF5-4979-8D29-8D9DF94C2874}" dt="2022-06-24T10:22:15.588" v="8182" actId="478"/>
          <ac:picMkLst>
            <pc:docMk/>
            <pc:sldMk cId="3097627467" sldId="357"/>
            <ac:picMk id="13" creationId="{47EBB4A7-693E-0B45-C77D-36B000B274A6}"/>
          </ac:picMkLst>
        </pc:picChg>
        <pc:picChg chg="del">
          <ac:chgData name="g.cavallaro@campus.unimib.it" userId="19fd2b7e-d3a3-4429-8eb1-25d80fbf4264" providerId="ADAL" clId="{946DD59A-ADF5-4979-8D29-8D9DF94C2874}" dt="2022-06-24T10:22:15.588" v="8182" actId="478"/>
          <ac:picMkLst>
            <pc:docMk/>
            <pc:sldMk cId="3097627467" sldId="357"/>
            <ac:picMk id="25" creationId="{FEE4595E-EC4B-20DB-606F-2C7761FD321E}"/>
          </ac:picMkLst>
        </pc:picChg>
        <pc:cxnChg chg="mod">
          <ac:chgData name="g.cavallaro@campus.unimib.it" userId="19fd2b7e-d3a3-4429-8eb1-25d80fbf4264" providerId="ADAL" clId="{946DD59A-ADF5-4979-8D29-8D9DF94C2874}" dt="2022-06-24T10:11:22.528" v="8082" actId="14100"/>
          <ac:cxnSpMkLst>
            <pc:docMk/>
            <pc:sldMk cId="3097627467" sldId="357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14:28.381" v="8166" actId="478"/>
          <ac:cxnSpMkLst>
            <pc:docMk/>
            <pc:sldMk cId="3097627467" sldId="357"/>
            <ac:cxnSpMk id="20" creationId="{B344800A-ABA7-8103-D4B7-FECC481B3DE6}"/>
          </ac:cxnSpMkLst>
        </pc:cxnChg>
        <pc:cxnChg chg="del">
          <ac:chgData name="g.cavallaro@campus.unimib.it" userId="19fd2b7e-d3a3-4429-8eb1-25d80fbf4264" providerId="ADAL" clId="{946DD59A-ADF5-4979-8D29-8D9DF94C2874}" dt="2022-06-24T10:22:15.588" v="8182" actId="478"/>
          <ac:cxnSpMkLst>
            <pc:docMk/>
            <pc:sldMk cId="3097627467" sldId="357"/>
            <ac:cxnSpMk id="21" creationId="{CE4AD445-54CF-2FF1-712C-58D8E14820AC}"/>
          </ac:cxnSpMkLst>
        </pc:cxnChg>
        <pc:cxnChg chg="del">
          <ac:chgData name="g.cavallaro@campus.unimib.it" userId="19fd2b7e-d3a3-4429-8eb1-25d80fbf4264" providerId="ADAL" clId="{946DD59A-ADF5-4979-8D29-8D9DF94C2874}" dt="2022-06-24T10:14:24.364" v="8165" actId="478"/>
          <ac:cxnSpMkLst>
            <pc:docMk/>
            <pc:sldMk cId="3097627467" sldId="357"/>
            <ac:cxnSpMk id="23" creationId="{EB9AC3C0-139C-76AE-2F20-C643D042C26F}"/>
          </ac:cxnSpMkLst>
        </pc:cxnChg>
        <pc:cxnChg chg="del">
          <ac:chgData name="g.cavallaro@campus.unimib.it" userId="19fd2b7e-d3a3-4429-8eb1-25d80fbf4264" providerId="ADAL" clId="{946DD59A-ADF5-4979-8D29-8D9DF94C2874}" dt="2022-06-24T10:22:15.588" v="8182" actId="478"/>
          <ac:cxnSpMkLst>
            <pc:docMk/>
            <pc:sldMk cId="3097627467" sldId="357"/>
            <ac:cxnSpMk id="26" creationId="{E484DA30-525A-879D-BDC9-72935C9A6C69}"/>
          </ac:cxnSpMkLst>
        </pc:cxnChg>
      </pc:sldChg>
      <pc:sldChg chg="addSp delSp modSp add mod ord">
        <pc:chgData name="g.cavallaro@campus.unimib.it" userId="19fd2b7e-d3a3-4429-8eb1-25d80fbf4264" providerId="ADAL" clId="{946DD59A-ADF5-4979-8D29-8D9DF94C2874}" dt="2022-06-24T10:33:28.903" v="8755" actId="1076"/>
        <pc:sldMkLst>
          <pc:docMk/>
          <pc:sldMk cId="2856458694" sldId="358"/>
        </pc:sldMkLst>
        <pc:spChg chg="mod">
          <ac:chgData name="g.cavallaro@campus.unimib.it" userId="19fd2b7e-d3a3-4429-8eb1-25d80fbf4264" providerId="ADAL" clId="{946DD59A-ADF5-4979-8D29-8D9DF94C2874}" dt="2022-06-24T10:33:18.306" v="8754" actId="20577"/>
          <ac:spMkLst>
            <pc:docMk/>
            <pc:sldMk cId="2856458694" sldId="358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23:31.302" v="8193"/>
          <ac:spMkLst>
            <pc:docMk/>
            <pc:sldMk cId="2856458694" sldId="358"/>
            <ac:spMk id="8" creationId="{429525C9-CABD-E06A-D9CF-A9FB373363D4}"/>
          </ac:spMkLst>
        </pc:spChg>
        <pc:spChg chg="mod">
          <ac:chgData name="g.cavallaro@campus.unimib.it" userId="19fd2b7e-d3a3-4429-8eb1-25d80fbf4264" providerId="ADAL" clId="{946DD59A-ADF5-4979-8D29-8D9DF94C2874}" dt="2022-06-24T10:33:28.903" v="8755" actId="1076"/>
          <ac:spMkLst>
            <pc:docMk/>
            <pc:sldMk cId="2856458694" sldId="358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4T10:27:43.505" v="8704" actId="478"/>
          <ac:spMkLst>
            <pc:docMk/>
            <pc:sldMk cId="2856458694" sldId="358"/>
            <ac:spMk id="19" creationId="{1D92D089-8707-BF2F-8568-6A512B234844}"/>
          </ac:spMkLst>
        </pc:spChg>
        <pc:spChg chg="del">
          <ac:chgData name="g.cavallaro@campus.unimib.it" userId="19fd2b7e-d3a3-4429-8eb1-25d80fbf4264" providerId="ADAL" clId="{946DD59A-ADF5-4979-8D29-8D9DF94C2874}" dt="2022-06-24T10:26:35.318" v="8390" actId="478"/>
          <ac:spMkLst>
            <pc:docMk/>
            <pc:sldMk cId="2856458694" sldId="358"/>
            <ac:spMk id="22" creationId="{B91C89B2-A0DE-94A4-78B0-8EBA30E90C9C}"/>
          </ac:spMkLst>
        </pc:spChg>
        <pc:spChg chg="del">
          <ac:chgData name="g.cavallaro@campus.unimib.it" userId="19fd2b7e-d3a3-4429-8eb1-25d80fbf4264" providerId="ADAL" clId="{946DD59A-ADF5-4979-8D29-8D9DF94C2874}" dt="2022-06-24T10:28:18.443" v="8705" actId="478"/>
          <ac:spMkLst>
            <pc:docMk/>
            <pc:sldMk cId="2856458694" sldId="358"/>
            <ac:spMk id="24" creationId="{84A4872C-BB76-4441-524A-1DBB0D9BCB54}"/>
          </ac:spMkLst>
        </pc:spChg>
        <pc:picChg chg="add mod">
          <ac:chgData name="g.cavallaro@campus.unimib.it" userId="19fd2b7e-d3a3-4429-8eb1-25d80fbf4264" providerId="ADAL" clId="{946DD59A-ADF5-4979-8D29-8D9DF94C2874}" dt="2022-06-24T10:33:28.903" v="8755" actId="1076"/>
          <ac:picMkLst>
            <pc:docMk/>
            <pc:sldMk cId="2856458694" sldId="358"/>
            <ac:picMk id="5" creationId="{4AB1DA45-C47E-951B-2120-881EB1E21105}"/>
          </ac:picMkLst>
        </pc:picChg>
        <pc:picChg chg="del">
          <ac:chgData name="g.cavallaro@campus.unimib.it" userId="19fd2b7e-d3a3-4429-8eb1-25d80fbf4264" providerId="ADAL" clId="{946DD59A-ADF5-4979-8D29-8D9DF94C2874}" dt="2022-06-24T10:26:35.318" v="8390" actId="478"/>
          <ac:picMkLst>
            <pc:docMk/>
            <pc:sldMk cId="2856458694" sldId="358"/>
            <ac:picMk id="7" creationId="{5B8936FC-44BF-3040-1AA8-4C4A6251FD46}"/>
          </ac:picMkLst>
        </pc:picChg>
        <pc:picChg chg="del">
          <ac:chgData name="g.cavallaro@campus.unimib.it" userId="19fd2b7e-d3a3-4429-8eb1-25d80fbf4264" providerId="ADAL" clId="{946DD59A-ADF5-4979-8D29-8D9DF94C2874}" dt="2022-06-24T10:26:35.318" v="8390" actId="478"/>
          <ac:picMkLst>
            <pc:docMk/>
            <pc:sldMk cId="2856458694" sldId="358"/>
            <ac:picMk id="10" creationId="{D40B00A2-9F38-DCC7-3919-51831D30858B}"/>
          </ac:picMkLst>
        </pc:picChg>
        <pc:picChg chg="add mod">
          <ac:chgData name="g.cavallaro@campus.unimib.it" userId="19fd2b7e-d3a3-4429-8eb1-25d80fbf4264" providerId="ADAL" clId="{946DD59A-ADF5-4979-8D29-8D9DF94C2874}" dt="2022-06-24T10:33:28.903" v="8755" actId="1076"/>
          <ac:picMkLst>
            <pc:docMk/>
            <pc:sldMk cId="2856458694" sldId="358"/>
            <ac:picMk id="11" creationId="{D2924318-A28A-CC1D-532C-B0561FFE5338}"/>
          </ac:picMkLst>
        </pc:picChg>
        <pc:picChg chg="del">
          <ac:chgData name="g.cavallaro@campus.unimib.it" userId="19fd2b7e-d3a3-4429-8eb1-25d80fbf4264" providerId="ADAL" clId="{946DD59A-ADF5-4979-8D29-8D9DF94C2874}" dt="2022-06-24T10:28:18.443" v="8705" actId="478"/>
          <ac:picMkLst>
            <pc:docMk/>
            <pc:sldMk cId="2856458694" sldId="358"/>
            <ac:picMk id="13" creationId="{47EBB4A7-693E-0B45-C77D-36B000B274A6}"/>
          </ac:picMkLst>
        </pc:picChg>
        <pc:picChg chg="del">
          <ac:chgData name="g.cavallaro@campus.unimib.it" userId="19fd2b7e-d3a3-4429-8eb1-25d80fbf4264" providerId="ADAL" clId="{946DD59A-ADF5-4979-8D29-8D9DF94C2874}" dt="2022-06-24T10:28:18.443" v="8705" actId="478"/>
          <ac:picMkLst>
            <pc:docMk/>
            <pc:sldMk cId="2856458694" sldId="358"/>
            <ac:picMk id="25" creationId="{FEE4595E-EC4B-20DB-606F-2C7761FD321E}"/>
          </ac:picMkLst>
        </pc:picChg>
        <pc:cxnChg chg="mod">
          <ac:chgData name="g.cavallaro@campus.unimib.it" userId="19fd2b7e-d3a3-4429-8eb1-25d80fbf4264" providerId="ADAL" clId="{946DD59A-ADF5-4979-8D29-8D9DF94C2874}" dt="2022-06-24T10:23:36.679" v="8194" actId="14100"/>
          <ac:cxnSpMkLst>
            <pc:docMk/>
            <pc:sldMk cId="2856458694" sldId="358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27:43.505" v="8704" actId="478"/>
          <ac:cxnSpMkLst>
            <pc:docMk/>
            <pc:sldMk cId="2856458694" sldId="358"/>
            <ac:cxnSpMk id="20" creationId="{B344800A-ABA7-8103-D4B7-FECC481B3DE6}"/>
          </ac:cxnSpMkLst>
        </pc:cxnChg>
        <pc:cxnChg chg="mod">
          <ac:chgData name="g.cavallaro@campus.unimib.it" userId="19fd2b7e-d3a3-4429-8eb1-25d80fbf4264" providerId="ADAL" clId="{946DD59A-ADF5-4979-8D29-8D9DF94C2874}" dt="2022-06-24T10:33:28.903" v="8755" actId="1076"/>
          <ac:cxnSpMkLst>
            <pc:docMk/>
            <pc:sldMk cId="2856458694" sldId="358"/>
            <ac:cxnSpMk id="21" creationId="{CE4AD445-54CF-2FF1-712C-58D8E14820AC}"/>
          </ac:cxnSpMkLst>
        </pc:cxnChg>
        <pc:cxnChg chg="del">
          <ac:chgData name="g.cavallaro@campus.unimib.it" userId="19fd2b7e-d3a3-4429-8eb1-25d80fbf4264" providerId="ADAL" clId="{946DD59A-ADF5-4979-8D29-8D9DF94C2874}" dt="2022-06-24T10:26:35.318" v="8390" actId="478"/>
          <ac:cxnSpMkLst>
            <pc:docMk/>
            <pc:sldMk cId="2856458694" sldId="358"/>
            <ac:cxnSpMk id="23" creationId="{EB9AC3C0-139C-76AE-2F20-C643D042C26F}"/>
          </ac:cxnSpMkLst>
        </pc:cxnChg>
        <pc:cxnChg chg="del">
          <ac:chgData name="g.cavallaro@campus.unimib.it" userId="19fd2b7e-d3a3-4429-8eb1-25d80fbf4264" providerId="ADAL" clId="{946DD59A-ADF5-4979-8D29-8D9DF94C2874}" dt="2022-06-24T10:28:18.443" v="8705" actId="478"/>
          <ac:cxnSpMkLst>
            <pc:docMk/>
            <pc:sldMk cId="2856458694" sldId="358"/>
            <ac:cxnSpMk id="26" creationId="{E484DA30-525A-879D-BDC9-72935C9A6C69}"/>
          </ac:cxnSpMkLst>
        </pc:cxnChg>
      </pc:sldChg>
      <pc:sldChg chg="delSp modSp add mod">
        <pc:chgData name="g.cavallaro@campus.unimib.it" userId="19fd2b7e-d3a3-4429-8eb1-25d80fbf4264" providerId="ADAL" clId="{946DD59A-ADF5-4979-8D29-8D9DF94C2874}" dt="2022-06-24T10:50:00.496" v="9216" actId="14100"/>
        <pc:sldMkLst>
          <pc:docMk/>
          <pc:sldMk cId="1816901127" sldId="359"/>
        </pc:sldMkLst>
        <pc:spChg chg="mod">
          <ac:chgData name="g.cavallaro@campus.unimib.it" userId="19fd2b7e-d3a3-4429-8eb1-25d80fbf4264" providerId="ADAL" clId="{946DD59A-ADF5-4979-8D29-8D9DF94C2874}" dt="2022-06-24T10:40:44.861" v="9195" actId="20577"/>
          <ac:spMkLst>
            <pc:docMk/>
            <pc:sldMk cId="1816901127" sldId="359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34:58.076" v="8791" actId="20577"/>
          <ac:spMkLst>
            <pc:docMk/>
            <pc:sldMk cId="1816901127" sldId="359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35:03.830" v="8792" actId="478"/>
          <ac:spMkLst>
            <pc:docMk/>
            <pc:sldMk cId="1816901127" sldId="359"/>
            <ac:spMk id="18" creationId="{8709F0D9-74BA-AAED-1C71-829E64E0BEF0}"/>
          </ac:spMkLst>
        </pc:spChg>
        <pc:picChg chg="del">
          <ac:chgData name="g.cavallaro@campus.unimib.it" userId="19fd2b7e-d3a3-4429-8eb1-25d80fbf4264" providerId="ADAL" clId="{946DD59A-ADF5-4979-8D29-8D9DF94C2874}" dt="2022-06-24T10:35:03.830" v="8792" actId="478"/>
          <ac:picMkLst>
            <pc:docMk/>
            <pc:sldMk cId="1816901127" sldId="359"/>
            <ac:picMk id="5" creationId="{4AB1DA45-C47E-951B-2120-881EB1E21105}"/>
          </ac:picMkLst>
        </pc:picChg>
        <pc:picChg chg="del">
          <ac:chgData name="g.cavallaro@campus.unimib.it" userId="19fd2b7e-d3a3-4429-8eb1-25d80fbf4264" providerId="ADAL" clId="{946DD59A-ADF5-4979-8D29-8D9DF94C2874}" dt="2022-06-24T10:35:03.830" v="8792" actId="478"/>
          <ac:picMkLst>
            <pc:docMk/>
            <pc:sldMk cId="1816901127" sldId="359"/>
            <ac:picMk id="11" creationId="{D2924318-A28A-CC1D-532C-B0561FFE5338}"/>
          </ac:picMkLst>
        </pc:picChg>
        <pc:cxnChg chg="mod">
          <ac:chgData name="g.cavallaro@campus.unimib.it" userId="19fd2b7e-d3a3-4429-8eb1-25d80fbf4264" providerId="ADAL" clId="{946DD59A-ADF5-4979-8D29-8D9DF94C2874}" dt="2022-06-24T10:50:00.496" v="9216" actId="14100"/>
          <ac:cxnSpMkLst>
            <pc:docMk/>
            <pc:sldMk cId="1816901127" sldId="359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35:03.830" v="8792" actId="478"/>
          <ac:cxnSpMkLst>
            <pc:docMk/>
            <pc:sldMk cId="1816901127" sldId="359"/>
            <ac:cxnSpMk id="21" creationId="{CE4AD445-54CF-2FF1-712C-58D8E14820AC}"/>
          </ac:cxnSpMkLst>
        </pc:cxnChg>
      </pc:sldChg>
      <pc:sldChg chg="delSp modSp add mod ord">
        <pc:chgData name="g.cavallaro@campus.unimib.it" userId="19fd2b7e-d3a3-4429-8eb1-25d80fbf4264" providerId="ADAL" clId="{946DD59A-ADF5-4979-8D29-8D9DF94C2874}" dt="2022-06-24T10:34:17.229" v="8775" actId="478"/>
        <pc:sldMkLst>
          <pc:docMk/>
          <pc:sldMk cId="2049960327" sldId="360"/>
        </pc:sldMkLst>
        <pc:spChg chg="mod">
          <ac:chgData name="g.cavallaro@campus.unimib.it" userId="19fd2b7e-d3a3-4429-8eb1-25d80fbf4264" providerId="ADAL" clId="{946DD59A-ADF5-4979-8D29-8D9DF94C2874}" dt="2022-06-24T10:34:09.759" v="8772" actId="20577"/>
          <ac:spMkLst>
            <pc:docMk/>
            <pc:sldMk cId="2049960327" sldId="360"/>
            <ac:spMk id="3" creationId="{E1FB86F8-6DF0-4339-BF37-90EEE1A1CE98}"/>
          </ac:spMkLst>
        </pc:spChg>
        <pc:cxnChg chg="del">
          <ac:chgData name="g.cavallaro@campus.unimib.it" userId="19fd2b7e-d3a3-4429-8eb1-25d80fbf4264" providerId="ADAL" clId="{946DD59A-ADF5-4979-8D29-8D9DF94C2874}" dt="2022-06-24T10:34:17.229" v="8775" actId="478"/>
          <ac:cxnSpMkLst>
            <pc:docMk/>
            <pc:sldMk cId="2049960327" sldId="360"/>
            <ac:cxnSpMk id="8" creationId="{542A5E0E-4425-0BE2-3594-97AD6522572A}"/>
          </ac:cxnSpMkLst>
        </pc:cxnChg>
        <pc:cxnChg chg="del">
          <ac:chgData name="g.cavallaro@campus.unimib.it" userId="19fd2b7e-d3a3-4429-8eb1-25d80fbf4264" providerId="ADAL" clId="{946DD59A-ADF5-4979-8D29-8D9DF94C2874}" dt="2022-06-24T10:34:16.257" v="8774" actId="478"/>
          <ac:cxnSpMkLst>
            <pc:docMk/>
            <pc:sldMk cId="2049960327" sldId="360"/>
            <ac:cxnSpMk id="9" creationId="{32D6E1D3-F7D7-4AD0-9490-0F16752E9883}"/>
          </ac:cxnSpMkLst>
        </pc:cxnChg>
        <pc:cxnChg chg="mod">
          <ac:chgData name="g.cavallaro@campus.unimib.it" userId="19fd2b7e-d3a3-4429-8eb1-25d80fbf4264" providerId="ADAL" clId="{946DD59A-ADF5-4979-8D29-8D9DF94C2874}" dt="2022-06-24T10:34:14.900" v="8773" actId="14100"/>
          <ac:cxnSpMkLst>
            <pc:docMk/>
            <pc:sldMk cId="2049960327" sldId="360"/>
            <ac:cxnSpMk id="11" creationId="{A5404528-2F46-460C-A43A-B6D2AB43D377}"/>
          </ac:cxnSpMkLst>
        </pc:cxnChg>
      </pc:sldChg>
      <pc:sldChg chg="addSp modSp add del mod">
        <pc:chgData name="g.cavallaro@campus.unimib.it" userId="19fd2b7e-d3a3-4429-8eb1-25d80fbf4264" providerId="ADAL" clId="{946DD59A-ADF5-4979-8D29-8D9DF94C2874}" dt="2022-06-24T10:55:25.764" v="9513" actId="1076"/>
        <pc:sldMkLst>
          <pc:docMk/>
          <pc:sldMk cId="3164972398" sldId="361"/>
        </pc:sldMkLst>
        <pc:spChg chg="mod">
          <ac:chgData name="g.cavallaro@campus.unimib.it" userId="19fd2b7e-d3a3-4429-8eb1-25d80fbf4264" providerId="ADAL" clId="{946DD59A-ADF5-4979-8D29-8D9DF94C2874}" dt="2022-06-24T10:53:46.554" v="9444" actId="20577"/>
          <ac:spMkLst>
            <pc:docMk/>
            <pc:sldMk cId="3164972398" sldId="361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49:52.767" v="9215" actId="20577"/>
          <ac:spMkLst>
            <pc:docMk/>
            <pc:sldMk cId="3164972398" sldId="361"/>
            <ac:spMk id="8" creationId="{429525C9-CABD-E06A-D9CF-A9FB373363D4}"/>
          </ac:spMkLst>
        </pc:spChg>
        <pc:spChg chg="add mod">
          <ac:chgData name="g.cavallaro@campus.unimib.it" userId="19fd2b7e-d3a3-4429-8eb1-25d80fbf4264" providerId="ADAL" clId="{946DD59A-ADF5-4979-8D29-8D9DF94C2874}" dt="2022-06-24T10:55:22.244" v="9512" actId="1076"/>
          <ac:spMkLst>
            <pc:docMk/>
            <pc:sldMk cId="3164972398" sldId="361"/>
            <ac:spMk id="9" creationId="{2AE04481-F0C9-B9ED-6F44-6B0FA861079D}"/>
          </ac:spMkLst>
        </pc:spChg>
        <pc:picChg chg="add mod">
          <ac:chgData name="g.cavallaro@campus.unimib.it" userId="19fd2b7e-d3a3-4429-8eb1-25d80fbf4264" providerId="ADAL" clId="{946DD59A-ADF5-4979-8D29-8D9DF94C2874}" dt="2022-06-24T10:55:25.764" v="9513" actId="1076"/>
          <ac:picMkLst>
            <pc:docMk/>
            <pc:sldMk cId="3164972398" sldId="361"/>
            <ac:picMk id="7" creationId="{C9549C1C-1D46-A848-8DBE-E1EFA2157E86}"/>
          </ac:picMkLst>
        </pc:picChg>
        <pc:cxnChg chg="mod">
          <ac:chgData name="g.cavallaro@campus.unimib.it" userId="19fd2b7e-d3a3-4429-8eb1-25d80fbf4264" providerId="ADAL" clId="{946DD59A-ADF5-4979-8D29-8D9DF94C2874}" dt="2022-06-24T10:50:09.301" v="9217" actId="14100"/>
          <ac:cxnSpMkLst>
            <pc:docMk/>
            <pc:sldMk cId="3164972398" sldId="361"/>
            <ac:cxnSpMk id="4" creationId="{51FD34F7-E331-45F9-984B-6D3860116CA5}"/>
          </ac:cxnSpMkLst>
        </pc:cxnChg>
        <pc:cxnChg chg="add mod">
          <ac:chgData name="g.cavallaro@campus.unimib.it" userId="19fd2b7e-d3a3-4429-8eb1-25d80fbf4264" providerId="ADAL" clId="{946DD59A-ADF5-4979-8D29-8D9DF94C2874}" dt="2022-06-24T10:55:22.244" v="9512" actId="1076"/>
          <ac:cxnSpMkLst>
            <pc:docMk/>
            <pc:sldMk cId="3164972398" sldId="361"/>
            <ac:cxnSpMk id="10" creationId="{A92F148B-E719-1982-7959-D05E018D1A62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4T11:05:16.410" v="10090" actId="1076"/>
        <pc:sldMkLst>
          <pc:docMk/>
          <pc:sldMk cId="2219408877" sldId="362"/>
        </pc:sldMkLst>
        <pc:spChg chg="mod">
          <ac:chgData name="g.cavallaro@campus.unimib.it" userId="19fd2b7e-d3a3-4429-8eb1-25d80fbf4264" providerId="ADAL" clId="{946DD59A-ADF5-4979-8D29-8D9DF94C2874}" dt="2022-06-24T11:03:59.753" v="10078" actId="20577"/>
          <ac:spMkLst>
            <pc:docMk/>
            <pc:sldMk cId="2219408877" sldId="36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55:43.077" v="9526" actId="20577"/>
          <ac:spMkLst>
            <pc:docMk/>
            <pc:sldMk cId="2219408877" sldId="362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56:01.108" v="9529" actId="478"/>
          <ac:spMkLst>
            <pc:docMk/>
            <pc:sldMk cId="2219408877" sldId="362"/>
            <ac:spMk id="9" creationId="{2AE04481-F0C9-B9ED-6F44-6B0FA861079D}"/>
          </ac:spMkLst>
        </pc:spChg>
        <pc:spChg chg="add del mod">
          <ac:chgData name="g.cavallaro@campus.unimib.it" userId="19fd2b7e-d3a3-4429-8eb1-25d80fbf4264" providerId="ADAL" clId="{946DD59A-ADF5-4979-8D29-8D9DF94C2874}" dt="2022-06-24T11:04:32.446" v="10085" actId="478"/>
          <ac:spMkLst>
            <pc:docMk/>
            <pc:sldMk cId="2219408877" sldId="362"/>
            <ac:spMk id="13" creationId="{FB3B4FAC-77F3-C873-2743-9157B31DEE90}"/>
          </ac:spMkLst>
        </pc:spChg>
        <pc:spChg chg="add mod">
          <ac:chgData name="g.cavallaro@campus.unimib.it" userId="19fd2b7e-d3a3-4429-8eb1-25d80fbf4264" providerId="ADAL" clId="{946DD59A-ADF5-4979-8D29-8D9DF94C2874}" dt="2022-06-24T11:05:16.410" v="10090" actId="1076"/>
          <ac:spMkLst>
            <pc:docMk/>
            <pc:sldMk cId="2219408877" sldId="362"/>
            <ac:spMk id="14" creationId="{ECF7CBFC-7BB0-05EC-1A2F-2B18E01D49DC}"/>
          </ac:spMkLst>
        </pc:spChg>
        <pc:picChg chg="add mod">
          <ac:chgData name="g.cavallaro@campus.unimib.it" userId="19fd2b7e-d3a3-4429-8eb1-25d80fbf4264" providerId="ADAL" clId="{946DD59A-ADF5-4979-8D29-8D9DF94C2874}" dt="2022-06-24T11:04:17.693" v="10080" actId="1076"/>
          <ac:picMkLst>
            <pc:docMk/>
            <pc:sldMk cId="2219408877" sldId="362"/>
            <ac:picMk id="5" creationId="{472E2169-DEAB-1F31-68B0-20BF25A68532}"/>
          </ac:picMkLst>
        </pc:picChg>
        <pc:picChg chg="del">
          <ac:chgData name="g.cavallaro@campus.unimib.it" userId="19fd2b7e-d3a3-4429-8eb1-25d80fbf4264" providerId="ADAL" clId="{946DD59A-ADF5-4979-8D29-8D9DF94C2874}" dt="2022-06-24T10:55:57.332" v="9528" actId="478"/>
          <ac:picMkLst>
            <pc:docMk/>
            <pc:sldMk cId="2219408877" sldId="362"/>
            <ac:picMk id="7" creationId="{C9549C1C-1D46-A848-8DBE-E1EFA2157E86}"/>
          </ac:picMkLst>
        </pc:picChg>
        <pc:picChg chg="add mod">
          <ac:chgData name="g.cavallaro@campus.unimib.it" userId="19fd2b7e-d3a3-4429-8eb1-25d80fbf4264" providerId="ADAL" clId="{946DD59A-ADF5-4979-8D29-8D9DF94C2874}" dt="2022-06-24T11:04:14.078" v="10079" actId="1076"/>
          <ac:picMkLst>
            <pc:docMk/>
            <pc:sldMk cId="2219408877" sldId="362"/>
            <ac:picMk id="12" creationId="{7AEA353F-355A-E5CD-A732-53D3D61C7E15}"/>
          </ac:picMkLst>
        </pc:picChg>
        <pc:cxnChg chg="mod">
          <ac:chgData name="g.cavallaro@campus.unimib.it" userId="19fd2b7e-d3a3-4429-8eb1-25d80fbf4264" providerId="ADAL" clId="{946DD59A-ADF5-4979-8D29-8D9DF94C2874}" dt="2022-06-24T10:55:48.739" v="9527" actId="14100"/>
          <ac:cxnSpMkLst>
            <pc:docMk/>
            <pc:sldMk cId="2219408877" sldId="362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56:01.108" v="9529" actId="478"/>
          <ac:cxnSpMkLst>
            <pc:docMk/>
            <pc:sldMk cId="2219408877" sldId="362"/>
            <ac:cxnSpMk id="10" creationId="{A92F148B-E719-1982-7959-D05E018D1A62}"/>
          </ac:cxnSpMkLst>
        </pc:cxnChg>
      </pc:sldChg>
    </pc:docChg>
  </pc:docChgLst>
  <pc:docChgLst>
    <pc:chgData name="r.marconzini@campus.unimib.it" userId="9c95fcbe-ad7a-4a23-a499-2a706b83b828" providerId="ADAL" clId="{7EBD1A92-EFA8-4261-88B3-73A9AC3B4DAB}"/>
    <pc:docChg chg="undo redo custSel addSld delSld modSld sldOrd">
      <pc:chgData name="r.marconzini@campus.unimib.it" userId="9c95fcbe-ad7a-4a23-a499-2a706b83b828" providerId="ADAL" clId="{7EBD1A92-EFA8-4261-88B3-73A9AC3B4DAB}" dt="2022-06-27T20:33:07.574" v="2857" actId="2161"/>
      <pc:docMkLst>
        <pc:docMk/>
      </pc:docMkLst>
      <pc:sldChg chg="modSp mod">
        <pc:chgData name="r.marconzini@campus.unimib.it" userId="9c95fcbe-ad7a-4a23-a499-2a706b83b828" providerId="ADAL" clId="{7EBD1A92-EFA8-4261-88B3-73A9AC3B4DAB}" dt="2022-06-22T09:08:33.026" v="1993" actId="20577"/>
        <pc:sldMkLst>
          <pc:docMk/>
          <pc:sldMk cId="2264288096" sldId="283"/>
        </pc:sldMkLst>
        <pc:spChg chg="mod">
          <ac:chgData name="r.marconzini@campus.unimib.it" userId="9c95fcbe-ad7a-4a23-a499-2a706b83b828" providerId="ADAL" clId="{7EBD1A92-EFA8-4261-88B3-73A9AC3B4DAB}" dt="2022-06-22T09:08:33.026" v="1993" actId="20577"/>
          <ac:spMkLst>
            <pc:docMk/>
            <pc:sldMk cId="2264288096" sldId="283"/>
            <ac:spMk id="6" creationId="{152E8CB8-D4B7-4A83-B818-5DE1C2215727}"/>
          </ac:spMkLst>
        </pc:spChg>
      </pc:sldChg>
      <pc:sldChg chg="del">
        <pc:chgData name="r.marconzini@campus.unimib.it" userId="9c95fcbe-ad7a-4a23-a499-2a706b83b828" providerId="ADAL" clId="{7EBD1A92-EFA8-4261-88B3-73A9AC3B4DAB}" dt="2022-06-21T13:21:21.224" v="1" actId="2696"/>
        <pc:sldMkLst>
          <pc:docMk/>
          <pc:sldMk cId="1339497710" sldId="319"/>
        </pc:sldMkLst>
      </pc:sldChg>
      <pc:sldChg chg="del">
        <pc:chgData name="r.marconzini@campus.unimib.it" userId="9c95fcbe-ad7a-4a23-a499-2a706b83b828" providerId="ADAL" clId="{7EBD1A92-EFA8-4261-88B3-73A9AC3B4DAB}" dt="2022-06-21T13:23:35.117" v="13" actId="47"/>
        <pc:sldMkLst>
          <pc:docMk/>
          <pc:sldMk cId="4114062158" sldId="321"/>
        </pc:sldMkLst>
      </pc:sldChg>
      <pc:sldChg chg="modSp add del mod ord">
        <pc:chgData name="r.marconzini@campus.unimib.it" userId="9c95fcbe-ad7a-4a23-a499-2a706b83b828" providerId="ADAL" clId="{7EBD1A92-EFA8-4261-88B3-73A9AC3B4DAB}" dt="2022-06-27T12:59:18.318" v="2311" actId="2711"/>
        <pc:sldMkLst>
          <pc:docMk/>
          <pc:sldMk cId="526220073" sldId="322"/>
        </pc:sldMkLst>
        <pc:spChg chg="mod">
          <ac:chgData name="r.marconzini@campus.unimib.it" userId="9c95fcbe-ad7a-4a23-a499-2a706b83b828" providerId="ADAL" clId="{7EBD1A92-EFA8-4261-88B3-73A9AC3B4DAB}" dt="2022-06-27T12:53:33.187" v="2108" actId="20577"/>
          <ac:spMkLst>
            <pc:docMk/>
            <pc:sldMk cId="526220073" sldId="322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9:18.318" v="2311" actId="2711"/>
          <ac:spMkLst>
            <pc:docMk/>
            <pc:sldMk cId="526220073" sldId="322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2T08:07:44.179" v="1201" actId="1076"/>
          <ac:picMkLst>
            <pc:docMk/>
            <pc:sldMk cId="526220073" sldId="322"/>
            <ac:picMk id="3" creationId="{1230ED76-9F88-E145-C1DD-85DAB2D918DC}"/>
          </ac:picMkLst>
        </pc:picChg>
        <pc:picChg chg="mod">
          <ac:chgData name="r.marconzini@campus.unimib.it" userId="9c95fcbe-ad7a-4a23-a499-2a706b83b828" providerId="ADAL" clId="{7EBD1A92-EFA8-4261-88B3-73A9AC3B4DAB}" dt="2022-06-22T08:07:40.681" v="1200" actId="1076"/>
          <ac:picMkLst>
            <pc:docMk/>
            <pc:sldMk cId="526220073" sldId="322"/>
            <ac:picMk id="9" creationId="{325CF9B0-BE1E-6FA3-C37F-93CA8F08A344}"/>
          </ac:picMkLst>
        </pc:picChg>
        <pc:cxnChg chg="mod">
          <ac:chgData name="r.marconzini@campus.unimib.it" userId="9c95fcbe-ad7a-4a23-a499-2a706b83b828" providerId="ADAL" clId="{7EBD1A92-EFA8-4261-88B3-73A9AC3B4DAB}" dt="2022-06-27T12:53:40.894" v="2109" actId="14100"/>
          <ac:cxnSpMkLst>
            <pc:docMk/>
            <pc:sldMk cId="526220073" sldId="322"/>
            <ac:cxnSpMk id="4" creationId="{51FD34F7-E331-45F9-984B-6D3860116CA5}"/>
          </ac:cxnSpMkLst>
        </pc:cxnChg>
      </pc:sldChg>
      <pc:sldChg chg="addSp delSp modSp mod ord">
        <pc:chgData name="r.marconzini@campus.unimib.it" userId="9c95fcbe-ad7a-4a23-a499-2a706b83b828" providerId="ADAL" clId="{7EBD1A92-EFA8-4261-88B3-73A9AC3B4DAB}" dt="2022-06-27T14:33:28.090" v="2726" actId="20577"/>
        <pc:sldMkLst>
          <pc:docMk/>
          <pc:sldMk cId="2610331826" sldId="323"/>
        </pc:sldMkLst>
        <pc:spChg chg="mod">
          <ac:chgData name="r.marconzini@campus.unimib.it" userId="9c95fcbe-ad7a-4a23-a499-2a706b83b828" providerId="ADAL" clId="{7EBD1A92-EFA8-4261-88B3-73A9AC3B4DAB}" dt="2022-06-27T13:01:04.392" v="2326" actId="20577"/>
          <ac:spMkLst>
            <pc:docMk/>
            <pc:sldMk cId="2610331826" sldId="323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2T07:59:32.946" v="1148" actId="478"/>
          <ac:spMkLst>
            <pc:docMk/>
            <pc:sldMk cId="2610331826" sldId="323"/>
            <ac:spMk id="6" creationId="{D13A722D-E148-4971-82F3-1C191AFD95ED}"/>
          </ac:spMkLst>
        </pc:spChg>
        <pc:spChg chg="add mod">
          <ac:chgData name="r.marconzini@campus.unimib.it" userId="9c95fcbe-ad7a-4a23-a499-2a706b83b828" providerId="ADAL" clId="{7EBD1A92-EFA8-4261-88B3-73A9AC3B4DAB}" dt="2022-06-27T14:33:28.090" v="2726" actId="20577"/>
          <ac:spMkLst>
            <pc:docMk/>
            <pc:sldMk cId="2610331826" sldId="323"/>
            <ac:spMk id="12" creationId="{2134FF45-DA16-1EB8-E59C-FE4617DF5B27}"/>
          </ac:spMkLst>
        </pc:spChg>
        <pc:graphicFrameChg chg="add del mod modGraphic">
          <ac:chgData name="r.marconzini@campus.unimib.it" userId="9c95fcbe-ad7a-4a23-a499-2a706b83b828" providerId="ADAL" clId="{7EBD1A92-EFA8-4261-88B3-73A9AC3B4DAB}" dt="2022-06-21T13:37:07.983" v="442" actId="1032"/>
          <ac:graphicFrameMkLst>
            <pc:docMk/>
            <pc:sldMk cId="2610331826" sldId="323"/>
            <ac:graphicFrameMk id="2" creationId="{E3646668-D7C9-9279-9FF2-551174E771F4}"/>
          </ac:graphicFrameMkLst>
        </pc:graphicFrameChg>
        <pc:graphicFrameChg chg="add del mod modGraphic">
          <ac:chgData name="r.marconzini@campus.unimib.it" userId="9c95fcbe-ad7a-4a23-a499-2a706b83b828" providerId="ADAL" clId="{7EBD1A92-EFA8-4261-88B3-73A9AC3B4DAB}" dt="2022-06-21T13:41:17.445" v="541" actId="1032"/>
          <ac:graphicFrameMkLst>
            <pc:docMk/>
            <pc:sldMk cId="2610331826" sldId="323"/>
            <ac:graphicFrameMk id="3" creationId="{D2C81C2D-C2BB-2A96-9A6F-31DD93AE5EC3}"/>
          </ac:graphicFrameMkLst>
        </pc:graphicFrameChg>
        <pc:graphicFrameChg chg="add del mod modGraphic">
          <ac:chgData name="r.marconzini@campus.unimib.it" userId="9c95fcbe-ad7a-4a23-a499-2a706b83b828" providerId="ADAL" clId="{7EBD1A92-EFA8-4261-88B3-73A9AC3B4DAB}" dt="2022-06-21T13:56:05.085" v="597" actId="478"/>
          <ac:graphicFrameMkLst>
            <pc:docMk/>
            <pc:sldMk cId="2610331826" sldId="323"/>
            <ac:graphicFrameMk id="7" creationId="{8DFB3114-50C1-5088-2B21-957AFE2085BC}"/>
          </ac:graphicFrameMkLst>
        </pc:graphicFrameChg>
        <pc:picChg chg="add del mod">
          <ac:chgData name="r.marconzini@campus.unimib.it" userId="9c95fcbe-ad7a-4a23-a499-2a706b83b828" providerId="ADAL" clId="{7EBD1A92-EFA8-4261-88B3-73A9AC3B4DAB}" dt="2022-06-22T07:59:30.393" v="1145" actId="478"/>
          <ac:picMkLst>
            <pc:docMk/>
            <pc:sldMk cId="2610331826" sldId="323"/>
            <ac:picMk id="3" creationId="{06A9B194-2FF0-234E-8AA9-B6670CBE09A8}"/>
          </ac:picMkLst>
        </pc:picChg>
        <pc:picChg chg="add del mod">
          <ac:chgData name="r.marconzini@campus.unimib.it" userId="9c95fcbe-ad7a-4a23-a499-2a706b83b828" providerId="ADAL" clId="{7EBD1A92-EFA8-4261-88B3-73A9AC3B4DAB}" dt="2022-06-22T08:08:37.792" v="1207" actId="478"/>
          <ac:picMkLst>
            <pc:docMk/>
            <pc:sldMk cId="2610331826" sldId="323"/>
            <ac:picMk id="9" creationId="{969DE3DC-8E17-E2FE-DBCE-930856202198}"/>
          </ac:picMkLst>
        </pc:picChg>
        <pc:picChg chg="add del mod">
          <ac:chgData name="r.marconzini@campus.unimib.it" userId="9c95fcbe-ad7a-4a23-a499-2a706b83b828" providerId="ADAL" clId="{7EBD1A92-EFA8-4261-88B3-73A9AC3B4DAB}" dt="2022-06-21T13:59:28.879" v="603" actId="478"/>
          <ac:picMkLst>
            <pc:docMk/>
            <pc:sldMk cId="2610331826" sldId="323"/>
            <ac:picMk id="9" creationId="{C895BBD5-35F9-B5CB-77DE-000669D6DB84}"/>
          </ac:picMkLst>
        </pc:picChg>
        <pc:picChg chg="add mod">
          <ac:chgData name="r.marconzini@campus.unimib.it" userId="9c95fcbe-ad7a-4a23-a499-2a706b83b828" providerId="ADAL" clId="{7EBD1A92-EFA8-4261-88B3-73A9AC3B4DAB}" dt="2022-06-22T08:08:50.292" v="1209" actId="1076"/>
          <ac:picMkLst>
            <pc:docMk/>
            <pc:sldMk cId="2610331826" sldId="323"/>
            <ac:picMk id="10" creationId="{ED9F3AF1-1329-23E7-D925-BCF7F6510E53}"/>
          </ac:picMkLst>
        </pc:picChg>
        <pc:picChg chg="add del mod">
          <ac:chgData name="r.marconzini@campus.unimib.it" userId="9c95fcbe-ad7a-4a23-a499-2a706b83b828" providerId="ADAL" clId="{7EBD1A92-EFA8-4261-88B3-73A9AC3B4DAB}" dt="2022-06-22T07:56:11.003" v="943" actId="478"/>
          <ac:picMkLst>
            <pc:docMk/>
            <pc:sldMk cId="2610331826" sldId="323"/>
            <ac:picMk id="11" creationId="{85499FF5-7EBD-AF7E-9666-FD16E456FA07}"/>
          </ac:picMkLst>
        </pc:picChg>
        <pc:cxnChg chg="mod">
          <ac:chgData name="r.marconzini@campus.unimib.it" userId="9c95fcbe-ad7a-4a23-a499-2a706b83b828" providerId="ADAL" clId="{7EBD1A92-EFA8-4261-88B3-73A9AC3B4DAB}" dt="2022-06-27T13:01:06.519" v="2327" actId="14100"/>
          <ac:cxnSpMkLst>
            <pc:docMk/>
            <pc:sldMk cId="2610331826" sldId="323"/>
            <ac:cxnSpMk id="4" creationId="{51FD34F7-E331-45F9-984B-6D3860116CA5}"/>
          </ac:cxnSpMkLst>
        </pc:cxnChg>
      </pc:sldChg>
      <pc:sldChg chg="modSp mod">
        <pc:chgData name="r.marconzini@campus.unimib.it" userId="9c95fcbe-ad7a-4a23-a499-2a706b83b828" providerId="ADAL" clId="{7EBD1A92-EFA8-4261-88B3-73A9AC3B4DAB}" dt="2022-06-22T07:45:23.001" v="916" actId="1076"/>
        <pc:sldMkLst>
          <pc:docMk/>
          <pc:sldMk cId="1413317281" sldId="326"/>
        </pc:sldMkLst>
        <pc:picChg chg="mod">
          <ac:chgData name="r.marconzini@campus.unimib.it" userId="9c95fcbe-ad7a-4a23-a499-2a706b83b828" providerId="ADAL" clId="{7EBD1A92-EFA8-4261-88B3-73A9AC3B4DAB}" dt="2022-06-22T07:45:23.001" v="916" actId="1076"/>
          <ac:picMkLst>
            <pc:docMk/>
            <pc:sldMk cId="1413317281" sldId="326"/>
            <ac:picMk id="3" creationId="{BE7FA914-BE0F-40DA-ABDA-4F220218BD0D}"/>
          </ac:picMkLst>
        </pc:picChg>
      </pc:sldChg>
      <pc:sldChg chg="modSp add mod">
        <pc:chgData name="r.marconzini@campus.unimib.it" userId="9c95fcbe-ad7a-4a23-a499-2a706b83b828" providerId="ADAL" clId="{7EBD1A92-EFA8-4261-88B3-73A9AC3B4DAB}" dt="2022-06-27T12:58:17.406" v="2304" actId="1076"/>
        <pc:sldMkLst>
          <pc:docMk/>
          <pc:sldMk cId="58113128" sldId="327"/>
        </pc:sldMkLst>
        <pc:spChg chg="mod">
          <ac:chgData name="r.marconzini@campus.unimib.it" userId="9c95fcbe-ad7a-4a23-a499-2a706b83b828" providerId="ADAL" clId="{7EBD1A92-EFA8-4261-88B3-73A9AC3B4DAB}" dt="2022-06-27T12:53:12.920" v="2104" actId="20577"/>
          <ac:spMkLst>
            <pc:docMk/>
            <pc:sldMk cId="58113128" sldId="327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17.406" v="2304" actId="1076"/>
          <ac:spMkLst>
            <pc:docMk/>
            <pc:sldMk cId="58113128" sldId="327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1T13:26:44.852" v="24" actId="1076"/>
          <ac:picMkLst>
            <pc:docMk/>
            <pc:sldMk cId="58113128" sldId="327"/>
            <ac:picMk id="8" creationId="{01DCF433-0EED-CE6E-62B1-180A6D034919}"/>
          </ac:picMkLst>
        </pc:picChg>
        <pc:cxnChg chg="mod">
          <ac:chgData name="r.marconzini@campus.unimib.it" userId="9c95fcbe-ad7a-4a23-a499-2a706b83b828" providerId="ADAL" clId="{7EBD1A92-EFA8-4261-88B3-73A9AC3B4DAB}" dt="2022-06-22T09:09:08.652" v="1997" actId="14100"/>
          <ac:cxnSpMkLst>
            <pc:docMk/>
            <pc:sldMk cId="58113128" sldId="327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2:58:05.400" v="2302" actId="1076"/>
        <pc:sldMkLst>
          <pc:docMk/>
          <pc:sldMk cId="348841679" sldId="328"/>
        </pc:sldMkLst>
        <pc:spChg chg="mod">
          <ac:chgData name="r.marconzini@campus.unimib.it" userId="9c95fcbe-ad7a-4a23-a499-2a706b83b828" providerId="ADAL" clId="{7EBD1A92-EFA8-4261-88B3-73A9AC3B4DAB}" dt="2022-06-27T12:53:17.741" v="2105" actId="20577"/>
          <ac:spMkLst>
            <pc:docMk/>
            <pc:sldMk cId="348841679" sldId="328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05.400" v="2302" actId="1076"/>
          <ac:spMkLst>
            <pc:docMk/>
            <pc:sldMk cId="348841679" sldId="328"/>
            <ac:spMk id="6" creationId="{D13A722D-E148-4971-82F3-1C191AFD95ED}"/>
          </ac:spMkLst>
        </pc:spChg>
        <pc:picChg chg="del mod">
          <ac:chgData name="r.marconzini@campus.unimib.it" userId="9c95fcbe-ad7a-4a23-a499-2a706b83b828" providerId="ADAL" clId="{7EBD1A92-EFA8-4261-88B3-73A9AC3B4DAB}" dt="2022-06-22T08:08:25.398" v="1205" actId="478"/>
          <ac:picMkLst>
            <pc:docMk/>
            <pc:sldMk cId="348841679" sldId="328"/>
            <ac:picMk id="3" creationId="{9F080554-6DAB-01B6-5587-D8D2D98CD074}"/>
          </ac:picMkLst>
        </pc:picChg>
        <pc:picChg chg="add del mod">
          <ac:chgData name="r.marconzini@campus.unimib.it" userId="9c95fcbe-ad7a-4a23-a499-2a706b83b828" providerId="ADAL" clId="{7EBD1A92-EFA8-4261-88B3-73A9AC3B4DAB}" dt="2022-06-22T08:08:23.431" v="1204" actId="478"/>
          <ac:picMkLst>
            <pc:docMk/>
            <pc:sldMk cId="348841679" sldId="328"/>
            <ac:picMk id="7" creationId="{0C342D21-1125-FBF2-42B3-479A7BCE983B}"/>
          </ac:picMkLst>
        </pc:picChg>
        <pc:picChg chg="add mod">
          <ac:chgData name="r.marconzini@campus.unimib.it" userId="9c95fcbe-ad7a-4a23-a499-2a706b83b828" providerId="ADAL" clId="{7EBD1A92-EFA8-4261-88B3-73A9AC3B4DAB}" dt="2022-06-22T08:08:29.516" v="1206"/>
          <ac:picMkLst>
            <pc:docMk/>
            <pc:sldMk cId="348841679" sldId="328"/>
            <ac:picMk id="8" creationId="{97171551-B6D9-CB2F-B9DD-307CFE68565B}"/>
          </ac:picMkLst>
        </pc:picChg>
      </pc:sldChg>
      <pc:sldChg chg="modSp add mod ord">
        <pc:chgData name="r.marconzini@campus.unimib.it" userId="9c95fcbe-ad7a-4a23-a499-2a706b83b828" providerId="ADAL" clId="{7EBD1A92-EFA8-4261-88B3-73A9AC3B4DAB}" dt="2022-06-27T12:58:39.569" v="2306" actId="14100"/>
        <pc:sldMkLst>
          <pc:docMk/>
          <pc:sldMk cId="628288359" sldId="329"/>
        </pc:sldMkLst>
        <pc:spChg chg="mod">
          <ac:chgData name="r.marconzini@campus.unimib.it" userId="9c95fcbe-ad7a-4a23-a499-2a706b83b828" providerId="ADAL" clId="{7EBD1A92-EFA8-4261-88B3-73A9AC3B4DAB}" dt="2022-06-27T12:53:21.230" v="2106" actId="20577"/>
          <ac:spMkLst>
            <pc:docMk/>
            <pc:sldMk cId="628288359" sldId="329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29.547" v="2305" actId="255"/>
          <ac:spMkLst>
            <pc:docMk/>
            <pc:sldMk cId="628288359" sldId="329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7T12:58:39.569" v="2306" actId="14100"/>
          <ac:picMkLst>
            <pc:docMk/>
            <pc:sldMk cId="628288359" sldId="329"/>
            <ac:picMk id="7" creationId="{57A6221A-6DCE-A8D7-34CA-6DD6323ACC99}"/>
          </ac:picMkLst>
        </pc:picChg>
        <pc:cxnChg chg="mod">
          <ac:chgData name="r.marconzini@campus.unimib.it" userId="9c95fcbe-ad7a-4a23-a499-2a706b83b828" providerId="ADAL" clId="{7EBD1A92-EFA8-4261-88B3-73A9AC3B4DAB}" dt="2022-06-27T12:53:26.477" v="2107" actId="14100"/>
          <ac:cxnSpMkLst>
            <pc:docMk/>
            <pc:sldMk cId="628288359" sldId="329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7T13:19:48.883" v="2351" actId="14100"/>
        <pc:sldMkLst>
          <pc:docMk/>
          <pc:sldMk cId="61403708" sldId="330"/>
        </pc:sldMkLst>
        <pc:spChg chg="mod">
          <ac:chgData name="r.marconzini@campus.unimib.it" userId="9c95fcbe-ad7a-4a23-a499-2a706b83b828" providerId="ADAL" clId="{7EBD1A92-EFA8-4261-88B3-73A9AC3B4DAB}" dt="2022-06-27T13:19:44.402" v="2350" actId="20577"/>
          <ac:spMkLst>
            <pc:docMk/>
            <pc:sldMk cId="61403708" sldId="330"/>
            <ac:spMk id="3" creationId="{E1FB86F8-6DF0-4339-BF37-90EEE1A1CE98}"/>
          </ac:spMkLst>
        </pc:spChg>
        <pc:cxnChg chg="mod">
          <ac:chgData name="r.marconzini@campus.unimib.it" userId="9c95fcbe-ad7a-4a23-a499-2a706b83b828" providerId="ADAL" clId="{7EBD1A92-EFA8-4261-88B3-73A9AC3B4DAB}" dt="2022-06-27T13:19:48.883" v="2351" actId="14100"/>
          <ac:cxnSpMkLst>
            <pc:docMk/>
            <pc:sldMk cId="61403708" sldId="330"/>
            <ac:cxnSpMk id="11" creationId="{A5404528-2F46-460C-A43A-B6D2AB43D377}"/>
          </ac:cxnSpMkLst>
        </pc:cxnChg>
      </pc:sldChg>
      <pc:sldChg chg="modSp mod">
        <pc:chgData name="r.marconzini@campus.unimib.it" userId="9c95fcbe-ad7a-4a23-a499-2a706b83b828" providerId="ADAL" clId="{7EBD1A92-EFA8-4261-88B3-73A9AC3B4DAB}" dt="2022-06-22T07:46:33.046" v="920" actId="1076"/>
        <pc:sldMkLst>
          <pc:docMk/>
          <pc:sldMk cId="2769134931" sldId="332"/>
        </pc:sldMkLst>
        <pc:picChg chg="mod">
          <ac:chgData name="r.marconzini@campus.unimib.it" userId="9c95fcbe-ad7a-4a23-a499-2a706b83b828" providerId="ADAL" clId="{7EBD1A92-EFA8-4261-88B3-73A9AC3B4DAB}" dt="2022-06-22T07:46:33.046" v="920" actId="1076"/>
          <ac:picMkLst>
            <pc:docMk/>
            <pc:sldMk cId="2769134931" sldId="332"/>
            <ac:picMk id="3" creationId="{BE7FA914-BE0F-40DA-ABDA-4F220218BD0D}"/>
          </ac:picMkLst>
        </pc:picChg>
      </pc:sldChg>
      <pc:sldChg chg="addSp delSp modSp add mod">
        <pc:chgData name="r.marconzini@campus.unimib.it" userId="9c95fcbe-ad7a-4a23-a499-2a706b83b828" providerId="ADAL" clId="{7EBD1A92-EFA8-4261-88B3-73A9AC3B4DAB}" dt="2022-06-27T20:31:02.591" v="2791" actId="2711"/>
        <pc:sldMkLst>
          <pc:docMk/>
          <pc:sldMk cId="1285223097" sldId="333"/>
        </pc:sldMkLst>
        <pc:spChg chg="mod">
          <ac:chgData name="r.marconzini@campus.unimib.it" userId="9c95fcbe-ad7a-4a23-a499-2a706b83b828" providerId="ADAL" clId="{7EBD1A92-EFA8-4261-88B3-73A9AC3B4DAB}" dt="2022-06-27T12:53:44.427" v="2110" actId="20577"/>
          <ac:spMkLst>
            <pc:docMk/>
            <pc:sldMk cId="1285223097" sldId="333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20:31:02.591" v="2791" actId="2711"/>
          <ac:spMkLst>
            <pc:docMk/>
            <pc:sldMk cId="1285223097" sldId="333"/>
            <ac:spMk id="6" creationId="{D13A722D-E148-4971-82F3-1C191AFD95ED}"/>
          </ac:spMkLst>
        </pc:spChg>
        <pc:spChg chg="del mod">
          <ac:chgData name="r.marconzini@campus.unimib.it" userId="9c95fcbe-ad7a-4a23-a499-2a706b83b828" providerId="ADAL" clId="{7EBD1A92-EFA8-4261-88B3-73A9AC3B4DAB}" dt="2022-06-22T07:58:11.523" v="1042" actId="478"/>
          <ac:spMkLst>
            <pc:docMk/>
            <pc:sldMk cId="1285223097" sldId="333"/>
            <ac:spMk id="12" creationId="{2134FF45-DA16-1EB8-E59C-FE4617DF5B27}"/>
          </ac:spMkLst>
        </pc:spChg>
        <pc:picChg chg="del mod">
          <ac:chgData name="r.marconzini@campus.unimib.it" userId="9c95fcbe-ad7a-4a23-a499-2a706b83b828" providerId="ADAL" clId="{7EBD1A92-EFA8-4261-88B3-73A9AC3B4DAB}" dt="2022-06-22T08:03:23.989" v="1150" actId="478"/>
          <ac:picMkLst>
            <pc:docMk/>
            <pc:sldMk cId="1285223097" sldId="333"/>
            <ac:picMk id="3" creationId="{06A9B194-2FF0-234E-8AA9-B6670CBE09A8}"/>
          </ac:picMkLst>
        </pc:picChg>
        <pc:picChg chg="add mod">
          <ac:chgData name="r.marconzini@campus.unimib.it" userId="9c95fcbe-ad7a-4a23-a499-2a706b83b828" providerId="ADAL" clId="{7EBD1A92-EFA8-4261-88B3-73A9AC3B4DAB}" dt="2022-06-22T08:03:41.917" v="1155" actId="1076"/>
          <ac:picMkLst>
            <pc:docMk/>
            <pc:sldMk cId="1285223097" sldId="333"/>
            <ac:picMk id="7" creationId="{2C8A5F18-4E9A-EDE8-FA83-96F96C4B1D31}"/>
          </ac:picMkLst>
        </pc:picChg>
        <pc:cxnChg chg="mod">
          <ac:chgData name="r.marconzini@campus.unimib.it" userId="9c95fcbe-ad7a-4a23-a499-2a706b83b828" providerId="ADAL" clId="{7EBD1A92-EFA8-4261-88B3-73A9AC3B4DAB}" dt="2022-06-27T12:53:47.139" v="2111" actId="14100"/>
          <ac:cxnSpMkLst>
            <pc:docMk/>
            <pc:sldMk cId="1285223097" sldId="333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2T08:09:31.896" v="1233" actId="20577"/>
        <pc:sldMkLst>
          <pc:docMk/>
          <pc:sldMk cId="1447371478" sldId="334"/>
        </pc:sldMkLst>
        <pc:spChg chg="mod">
          <ac:chgData name="r.marconzini@campus.unimib.it" userId="9c95fcbe-ad7a-4a23-a499-2a706b83b828" providerId="ADAL" clId="{7EBD1A92-EFA8-4261-88B3-73A9AC3B4DAB}" dt="2022-06-22T08:09:31.896" v="1233" actId="20577"/>
          <ac:spMkLst>
            <pc:docMk/>
            <pc:sldMk cId="1447371478" sldId="334"/>
            <ac:spMk id="3" creationId="{E1FB86F8-6DF0-4339-BF37-90EEE1A1CE98}"/>
          </ac:spMkLst>
        </pc:spChg>
      </pc:sldChg>
      <pc:sldChg chg="new del">
        <pc:chgData name="r.marconzini@campus.unimib.it" userId="9c95fcbe-ad7a-4a23-a499-2a706b83b828" providerId="ADAL" clId="{7EBD1A92-EFA8-4261-88B3-73A9AC3B4DAB}" dt="2022-06-22T08:10:16.620" v="1235" actId="680"/>
        <pc:sldMkLst>
          <pc:docMk/>
          <pc:sldMk cId="1413524517" sldId="335"/>
        </pc:sldMkLst>
      </pc:sldChg>
      <pc:sldChg chg="addSp delSp modSp add mod">
        <pc:chgData name="r.marconzini@campus.unimib.it" userId="9c95fcbe-ad7a-4a23-a499-2a706b83b828" providerId="ADAL" clId="{7EBD1A92-EFA8-4261-88B3-73A9AC3B4DAB}" dt="2022-06-27T13:01:15.160" v="2329" actId="14100"/>
        <pc:sldMkLst>
          <pc:docMk/>
          <pc:sldMk cId="2118229440" sldId="335"/>
        </pc:sldMkLst>
        <pc:spChg chg="mod">
          <ac:chgData name="r.marconzini@campus.unimib.it" userId="9c95fcbe-ad7a-4a23-a499-2a706b83b828" providerId="ADAL" clId="{7EBD1A92-EFA8-4261-88B3-73A9AC3B4DAB}" dt="2022-06-27T13:01:12.961" v="2328" actId="20577"/>
          <ac:spMkLst>
            <pc:docMk/>
            <pc:sldMk cId="2118229440" sldId="335"/>
            <ac:spMk id="5" creationId="{89B91983-B758-4281-AC68-D9F7AB480AD9}"/>
          </ac:spMkLst>
        </pc:spChg>
        <pc:spChg chg="add mod">
          <ac:chgData name="r.marconzini@campus.unimib.it" userId="9c95fcbe-ad7a-4a23-a499-2a706b83b828" providerId="ADAL" clId="{7EBD1A92-EFA8-4261-88B3-73A9AC3B4DAB}" dt="2022-06-22T08:55:29.572" v="1601" actId="1076"/>
          <ac:spMkLst>
            <pc:docMk/>
            <pc:sldMk cId="2118229440" sldId="335"/>
            <ac:spMk id="6" creationId="{00335F83-75C9-FE0C-85D4-6FFBB958E7E1}"/>
          </ac:spMkLst>
        </pc:spChg>
        <pc:spChg chg="mod">
          <ac:chgData name="r.marconzini@campus.unimib.it" userId="9c95fcbe-ad7a-4a23-a499-2a706b83b828" providerId="ADAL" clId="{7EBD1A92-EFA8-4261-88B3-73A9AC3B4DAB}" dt="2022-06-27T13:00:14.450" v="2323" actId="255"/>
          <ac:spMkLst>
            <pc:docMk/>
            <pc:sldMk cId="2118229440" sldId="335"/>
            <ac:spMk id="12" creationId="{2134FF45-DA16-1EB8-E59C-FE4617DF5B27}"/>
          </ac:spMkLst>
        </pc:spChg>
        <pc:picChg chg="add del mod">
          <ac:chgData name="r.marconzini@campus.unimib.it" userId="9c95fcbe-ad7a-4a23-a499-2a706b83b828" providerId="ADAL" clId="{7EBD1A92-EFA8-4261-88B3-73A9AC3B4DAB}" dt="2022-06-22T08:54:13.418" v="1585" actId="478"/>
          <ac:picMkLst>
            <pc:docMk/>
            <pc:sldMk cId="2118229440" sldId="335"/>
            <ac:picMk id="3" creationId="{332B39DC-18D5-281E-F33F-996A6CB7BEB8}"/>
          </ac:picMkLst>
        </pc:picChg>
        <pc:picChg chg="add del mod">
          <ac:chgData name="r.marconzini@campus.unimib.it" userId="9c95fcbe-ad7a-4a23-a499-2a706b83b828" providerId="ADAL" clId="{7EBD1A92-EFA8-4261-88B3-73A9AC3B4DAB}" dt="2022-06-22T08:54:53.663" v="1595" actId="478"/>
          <ac:picMkLst>
            <pc:docMk/>
            <pc:sldMk cId="2118229440" sldId="335"/>
            <ac:picMk id="8" creationId="{4268C5C3-4ADE-0137-85E7-BA0CD6173E7F}"/>
          </ac:picMkLst>
        </pc:picChg>
        <pc:picChg chg="del">
          <ac:chgData name="r.marconzini@campus.unimib.it" userId="9c95fcbe-ad7a-4a23-a499-2a706b83b828" providerId="ADAL" clId="{7EBD1A92-EFA8-4261-88B3-73A9AC3B4DAB}" dt="2022-06-22T08:10:22.074" v="1237" actId="478"/>
          <ac:picMkLst>
            <pc:docMk/>
            <pc:sldMk cId="2118229440" sldId="335"/>
            <ac:picMk id="10" creationId="{ED9F3AF1-1329-23E7-D925-BCF7F6510E53}"/>
          </ac:picMkLst>
        </pc:picChg>
        <pc:picChg chg="add mod">
          <ac:chgData name="r.marconzini@campus.unimib.it" userId="9c95fcbe-ad7a-4a23-a499-2a706b83b828" providerId="ADAL" clId="{7EBD1A92-EFA8-4261-88B3-73A9AC3B4DAB}" dt="2022-06-22T08:54:31.476" v="1593" actId="1076"/>
          <ac:picMkLst>
            <pc:docMk/>
            <pc:sldMk cId="2118229440" sldId="335"/>
            <ac:picMk id="11" creationId="{E890878F-6BD9-8C7F-34FF-D6DB325E612A}"/>
          </ac:picMkLst>
        </pc:picChg>
        <pc:picChg chg="add mod">
          <ac:chgData name="r.marconzini@campus.unimib.it" userId="9c95fcbe-ad7a-4a23-a499-2a706b83b828" providerId="ADAL" clId="{7EBD1A92-EFA8-4261-88B3-73A9AC3B4DAB}" dt="2022-06-22T08:55:00.997" v="1597" actId="1076"/>
          <ac:picMkLst>
            <pc:docMk/>
            <pc:sldMk cId="2118229440" sldId="335"/>
            <ac:picMk id="14" creationId="{9199A8B6-4ADA-9687-63B1-E4D92EC6614E}"/>
          </ac:picMkLst>
        </pc:picChg>
        <pc:cxnChg chg="mod">
          <ac:chgData name="r.marconzini@campus.unimib.it" userId="9c95fcbe-ad7a-4a23-a499-2a706b83b828" providerId="ADAL" clId="{7EBD1A92-EFA8-4261-88B3-73A9AC3B4DAB}" dt="2022-06-27T13:01:15.160" v="2329" actId="14100"/>
          <ac:cxnSpMkLst>
            <pc:docMk/>
            <pc:sldMk cId="2118229440" sldId="335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3:01:20.126" v="2331" actId="14100"/>
        <pc:sldMkLst>
          <pc:docMk/>
          <pc:sldMk cId="4175030615" sldId="336"/>
        </pc:sldMkLst>
        <pc:spChg chg="mod">
          <ac:chgData name="r.marconzini@campus.unimib.it" userId="9c95fcbe-ad7a-4a23-a499-2a706b83b828" providerId="ADAL" clId="{7EBD1A92-EFA8-4261-88B3-73A9AC3B4DAB}" dt="2022-06-27T13:01:18.342" v="2330" actId="20577"/>
          <ac:spMkLst>
            <pc:docMk/>
            <pc:sldMk cId="4175030615" sldId="336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2T08:46:54.858" v="1539" actId="478"/>
          <ac:spMkLst>
            <pc:docMk/>
            <pc:sldMk cId="4175030615" sldId="336"/>
            <ac:spMk id="6" creationId="{00335F83-75C9-FE0C-85D4-6FFBB958E7E1}"/>
          </ac:spMkLst>
        </pc:spChg>
        <pc:spChg chg="mod">
          <ac:chgData name="r.marconzini@campus.unimib.it" userId="9c95fcbe-ad7a-4a23-a499-2a706b83b828" providerId="ADAL" clId="{7EBD1A92-EFA8-4261-88B3-73A9AC3B4DAB}" dt="2022-06-27T13:00:35.213" v="2324" actId="255"/>
          <ac:spMkLst>
            <pc:docMk/>
            <pc:sldMk cId="4175030615" sldId="336"/>
            <ac:spMk id="12" creationId="{2134FF45-DA16-1EB8-E59C-FE4617DF5B27}"/>
          </ac:spMkLst>
        </pc:spChg>
        <pc:spChg chg="add mod">
          <ac:chgData name="r.marconzini@campus.unimib.it" userId="9c95fcbe-ad7a-4a23-a499-2a706b83b828" providerId="ADAL" clId="{7EBD1A92-EFA8-4261-88B3-73A9AC3B4DAB}" dt="2022-06-22T08:50:24.474" v="1561" actId="13822"/>
          <ac:spMkLst>
            <pc:docMk/>
            <pc:sldMk cId="4175030615" sldId="336"/>
            <ac:spMk id="14" creationId="{A9B4FE2C-A77C-D3F6-C2EB-F10BD820F12C}"/>
          </ac:spMkLst>
        </pc:spChg>
        <pc:picChg chg="del mod">
          <ac:chgData name="r.marconzini@campus.unimib.it" userId="9c95fcbe-ad7a-4a23-a499-2a706b83b828" providerId="ADAL" clId="{7EBD1A92-EFA8-4261-88B3-73A9AC3B4DAB}" dt="2022-06-22T08:42:55.234" v="1518" actId="478"/>
          <ac:picMkLst>
            <pc:docMk/>
            <pc:sldMk cId="4175030615" sldId="336"/>
            <ac:picMk id="3" creationId="{332B39DC-18D5-281E-F33F-996A6CB7BEB8}"/>
          </ac:picMkLst>
        </pc:picChg>
        <pc:picChg chg="add del mod">
          <ac:chgData name="r.marconzini@campus.unimib.it" userId="9c95fcbe-ad7a-4a23-a499-2a706b83b828" providerId="ADAL" clId="{7EBD1A92-EFA8-4261-88B3-73A9AC3B4DAB}" dt="2022-06-22T08:45:16.978" v="1528" actId="478"/>
          <ac:picMkLst>
            <pc:docMk/>
            <pc:sldMk cId="4175030615" sldId="336"/>
            <ac:picMk id="7" creationId="{39169E18-A9B6-87E9-CE7C-B42CCFE3D49C}"/>
          </ac:picMkLst>
        </pc:picChg>
        <pc:picChg chg="del mod">
          <ac:chgData name="r.marconzini@campus.unimib.it" userId="9c95fcbe-ad7a-4a23-a499-2a706b83b828" providerId="ADAL" clId="{7EBD1A92-EFA8-4261-88B3-73A9AC3B4DAB}" dt="2022-06-22T08:43:18.175" v="1525" actId="478"/>
          <ac:picMkLst>
            <pc:docMk/>
            <pc:sldMk cId="4175030615" sldId="336"/>
            <ac:picMk id="8" creationId="{4268C5C3-4ADE-0137-85E7-BA0CD6173E7F}"/>
          </ac:picMkLst>
        </pc:picChg>
        <pc:picChg chg="add del mod">
          <ac:chgData name="r.marconzini@campus.unimib.it" userId="9c95fcbe-ad7a-4a23-a499-2a706b83b828" providerId="ADAL" clId="{7EBD1A92-EFA8-4261-88B3-73A9AC3B4DAB}" dt="2022-06-22T08:48:34.887" v="1549" actId="478"/>
          <ac:picMkLst>
            <pc:docMk/>
            <pc:sldMk cId="4175030615" sldId="336"/>
            <ac:picMk id="10" creationId="{7619091E-971B-9BBA-52F8-547BFE24AD8A}"/>
          </ac:picMkLst>
        </pc:picChg>
        <pc:picChg chg="add del mod">
          <ac:chgData name="r.marconzini@campus.unimib.it" userId="9c95fcbe-ad7a-4a23-a499-2a706b83b828" providerId="ADAL" clId="{7EBD1A92-EFA8-4261-88B3-73A9AC3B4DAB}" dt="2022-06-22T08:48:35.670" v="1550" actId="478"/>
          <ac:picMkLst>
            <pc:docMk/>
            <pc:sldMk cId="4175030615" sldId="336"/>
            <ac:picMk id="13" creationId="{EE30BD3F-8237-DAEB-9B29-ADD97FB57BE2}"/>
          </ac:picMkLst>
        </pc:picChg>
        <pc:picChg chg="add mod">
          <ac:chgData name="r.marconzini@campus.unimib.it" userId="9c95fcbe-ad7a-4a23-a499-2a706b83b828" providerId="ADAL" clId="{7EBD1A92-EFA8-4261-88B3-73A9AC3B4DAB}" dt="2022-06-22T08:48:44.886" v="1553" actId="1076"/>
          <ac:picMkLst>
            <pc:docMk/>
            <pc:sldMk cId="4175030615" sldId="336"/>
            <ac:picMk id="16" creationId="{A479BD92-13C6-260A-376A-D8FBC3FFA778}"/>
          </ac:picMkLst>
        </pc:picChg>
        <pc:picChg chg="add mod">
          <ac:chgData name="r.marconzini@campus.unimib.it" userId="9c95fcbe-ad7a-4a23-a499-2a706b83b828" providerId="ADAL" clId="{7EBD1A92-EFA8-4261-88B3-73A9AC3B4DAB}" dt="2022-06-22T08:49:21.461" v="1557" actId="1076"/>
          <ac:picMkLst>
            <pc:docMk/>
            <pc:sldMk cId="4175030615" sldId="336"/>
            <ac:picMk id="18" creationId="{9D68F2A2-2181-3F0F-C4C1-C13C1C835E1A}"/>
          </ac:picMkLst>
        </pc:picChg>
        <pc:cxnChg chg="mod">
          <ac:chgData name="r.marconzini@campus.unimib.it" userId="9c95fcbe-ad7a-4a23-a499-2a706b83b828" providerId="ADAL" clId="{7EBD1A92-EFA8-4261-88B3-73A9AC3B4DAB}" dt="2022-06-27T13:01:20.126" v="2331" actId="14100"/>
          <ac:cxnSpMkLst>
            <pc:docMk/>
            <pc:sldMk cId="4175030615" sldId="336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3:03:19.351" v="2338" actId="2711"/>
        <pc:sldMkLst>
          <pc:docMk/>
          <pc:sldMk cId="3635879485" sldId="337"/>
        </pc:sldMkLst>
        <pc:spChg chg="mod">
          <ac:chgData name="r.marconzini@campus.unimib.it" userId="9c95fcbe-ad7a-4a23-a499-2a706b83b828" providerId="ADAL" clId="{7EBD1A92-EFA8-4261-88B3-73A9AC3B4DAB}" dt="2022-06-27T13:01:23.109" v="2332" actId="20577"/>
          <ac:spMkLst>
            <pc:docMk/>
            <pc:sldMk cId="3635879485" sldId="337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3:03:19.351" v="2338" actId="2711"/>
          <ac:spMkLst>
            <pc:docMk/>
            <pc:sldMk cId="3635879485" sldId="337"/>
            <ac:spMk id="12" creationId="{2134FF45-DA16-1EB8-E59C-FE4617DF5B27}"/>
          </ac:spMkLst>
        </pc:spChg>
        <pc:spChg chg="del">
          <ac:chgData name="r.marconzini@campus.unimib.it" userId="9c95fcbe-ad7a-4a23-a499-2a706b83b828" providerId="ADAL" clId="{7EBD1A92-EFA8-4261-88B3-73A9AC3B4DAB}" dt="2022-06-22T09:01:41.955" v="1638" actId="478"/>
          <ac:spMkLst>
            <pc:docMk/>
            <pc:sldMk cId="3635879485" sldId="337"/>
            <ac:spMk id="14" creationId="{A9B4FE2C-A77C-D3F6-C2EB-F10BD820F12C}"/>
          </ac:spMkLst>
        </pc:spChg>
        <pc:picChg chg="add mod">
          <ac:chgData name="r.marconzini@campus.unimib.it" userId="9c95fcbe-ad7a-4a23-a499-2a706b83b828" providerId="ADAL" clId="{7EBD1A92-EFA8-4261-88B3-73A9AC3B4DAB}" dt="2022-06-22T09:05:59.929" v="1991" actId="1076"/>
          <ac:picMkLst>
            <pc:docMk/>
            <pc:sldMk cId="3635879485" sldId="337"/>
            <ac:picMk id="3" creationId="{BC1543AE-0E28-1C7C-95F0-522AB1F86BAC}"/>
          </ac:picMkLst>
        </pc:picChg>
        <pc:picChg chg="del">
          <ac:chgData name="r.marconzini@campus.unimib.it" userId="9c95fcbe-ad7a-4a23-a499-2a706b83b828" providerId="ADAL" clId="{7EBD1A92-EFA8-4261-88B3-73A9AC3B4DAB}" dt="2022-06-22T09:01:40.953" v="1637" actId="478"/>
          <ac:picMkLst>
            <pc:docMk/>
            <pc:sldMk cId="3635879485" sldId="337"/>
            <ac:picMk id="16" creationId="{A479BD92-13C6-260A-376A-D8FBC3FFA778}"/>
          </ac:picMkLst>
        </pc:picChg>
        <pc:picChg chg="del">
          <ac:chgData name="r.marconzini@campus.unimib.it" userId="9c95fcbe-ad7a-4a23-a499-2a706b83b828" providerId="ADAL" clId="{7EBD1A92-EFA8-4261-88B3-73A9AC3B4DAB}" dt="2022-06-22T09:01:42.549" v="1639" actId="478"/>
          <ac:picMkLst>
            <pc:docMk/>
            <pc:sldMk cId="3635879485" sldId="337"/>
            <ac:picMk id="18" creationId="{9D68F2A2-2181-3F0F-C4C1-C13C1C835E1A}"/>
          </ac:picMkLst>
        </pc:picChg>
        <pc:cxnChg chg="mod">
          <ac:chgData name="r.marconzini@campus.unimib.it" userId="9c95fcbe-ad7a-4a23-a499-2a706b83b828" providerId="ADAL" clId="{7EBD1A92-EFA8-4261-88B3-73A9AC3B4DAB}" dt="2022-06-27T13:01:25.410" v="2333" actId="14100"/>
          <ac:cxnSpMkLst>
            <pc:docMk/>
            <pc:sldMk cId="3635879485" sldId="337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7T13:20:14.047" v="2366" actId="14100"/>
        <pc:sldMkLst>
          <pc:docMk/>
          <pc:sldMk cId="898155717" sldId="363"/>
        </pc:sldMkLst>
        <pc:spChg chg="mod">
          <ac:chgData name="r.marconzini@campus.unimib.it" userId="9c95fcbe-ad7a-4a23-a499-2a706b83b828" providerId="ADAL" clId="{7EBD1A92-EFA8-4261-88B3-73A9AC3B4DAB}" dt="2022-06-27T13:20:07.359" v="2364" actId="20577"/>
          <ac:spMkLst>
            <pc:docMk/>
            <pc:sldMk cId="898155717" sldId="363"/>
            <ac:spMk id="3" creationId="{E1FB86F8-6DF0-4339-BF37-90EEE1A1CE98}"/>
          </ac:spMkLst>
        </pc:spChg>
        <pc:cxnChg chg="mod">
          <ac:chgData name="r.marconzini@campus.unimib.it" userId="9c95fcbe-ad7a-4a23-a499-2a706b83b828" providerId="ADAL" clId="{7EBD1A92-EFA8-4261-88B3-73A9AC3B4DAB}" dt="2022-06-27T13:20:14.047" v="2366" actId="14100"/>
          <ac:cxnSpMkLst>
            <pc:docMk/>
            <pc:sldMk cId="898155717" sldId="363"/>
            <ac:cxnSpMk id="11" creationId="{A5404528-2F46-460C-A43A-B6D2AB43D377}"/>
          </ac:cxnSpMkLst>
        </pc:cxnChg>
      </pc:sldChg>
      <pc:sldChg chg="new del">
        <pc:chgData name="r.marconzini@campus.unimib.it" userId="9c95fcbe-ad7a-4a23-a499-2a706b83b828" providerId="ADAL" clId="{7EBD1A92-EFA8-4261-88B3-73A9AC3B4DAB}" dt="2022-06-27T13:45:08.197" v="2417" actId="680"/>
        <pc:sldMkLst>
          <pc:docMk/>
          <pc:sldMk cId="2518436935" sldId="364"/>
        </pc:sldMkLst>
      </pc:sldChg>
      <pc:sldChg chg="addSp delSp modSp add mod">
        <pc:chgData name="r.marconzini@campus.unimib.it" userId="9c95fcbe-ad7a-4a23-a499-2a706b83b828" providerId="ADAL" clId="{7EBD1A92-EFA8-4261-88B3-73A9AC3B4DAB}" dt="2022-06-27T20:33:07.574" v="2857" actId="2161"/>
        <pc:sldMkLst>
          <pc:docMk/>
          <pc:sldMk cId="3940280471" sldId="364"/>
        </pc:sldMkLst>
        <pc:spChg chg="mod">
          <ac:chgData name="r.marconzini@campus.unimib.it" userId="9c95fcbe-ad7a-4a23-a499-2a706b83b828" providerId="ADAL" clId="{7EBD1A92-EFA8-4261-88B3-73A9AC3B4DAB}" dt="2022-06-27T13:45:22.658" v="2432" actId="20577"/>
          <ac:spMkLst>
            <pc:docMk/>
            <pc:sldMk cId="3940280471" sldId="364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7T14:10:50.368" v="2435" actId="478"/>
          <ac:spMkLst>
            <pc:docMk/>
            <pc:sldMk cId="3940280471" sldId="364"/>
            <ac:spMk id="12" creationId="{2134FF45-DA16-1EB8-E59C-FE4617DF5B27}"/>
          </ac:spMkLst>
        </pc:spChg>
        <pc:graphicFrameChg chg="add del mod">
          <ac:chgData name="r.marconzini@campus.unimib.it" userId="9c95fcbe-ad7a-4a23-a499-2a706b83b828" providerId="ADAL" clId="{7EBD1A92-EFA8-4261-88B3-73A9AC3B4DAB}" dt="2022-06-27T14:11:12.374" v="2441" actId="3680"/>
          <ac:graphicFrameMkLst>
            <pc:docMk/>
            <pc:sldMk cId="3940280471" sldId="364"/>
            <ac:graphicFrameMk id="2" creationId="{D41FC992-F6A5-E345-ACB4-62EEDD52D190}"/>
          </ac:graphicFrameMkLst>
        </pc:graphicFrameChg>
        <pc:graphicFrameChg chg="add mod modGraphic">
          <ac:chgData name="r.marconzini@campus.unimib.it" userId="9c95fcbe-ad7a-4a23-a499-2a706b83b828" providerId="ADAL" clId="{7EBD1A92-EFA8-4261-88B3-73A9AC3B4DAB}" dt="2022-06-27T20:33:07.574" v="2857" actId="2161"/>
          <ac:graphicFrameMkLst>
            <pc:docMk/>
            <pc:sldMk cId="3940280471" sldId="364"/>
            <ac:graphicFrameMk id="3" creationId="{093FFCC9-A4A6-F741-9690-7C500C64B7FF}"/>
          </ac:graphicFrameMkLst>
        </pc:graphicFrameChg>
        <pc:graphicFrameChg chg="add mod modGraphic">
          <ac:chgData name="r.marconzini@campus.unimib.it" userId="9c95fcbe-ad7a-4a23-a499-2a706b83b828" providerId="ADAL" clId="{7EBD1A92-EFA8-4261-88B3-73A9AC3B4DAB}" dt="2022-06-27T20:33:04.513" v="2847" actId="1076"/>
          <ac:graphicFrameMkLst>
            <pc:docMk/>
            <pc:sldMk cId="3940280471" sldId="364"/>
            <ac:graphicFrameMk id="11" creationId="{BDDA432B-7F00-2022-7058-57A439C7BE00}"/>
          </ac:graphicFrameMkLst>
        </pc:graphicFrameChg>
        <pc:picChg chg="del">
          <ac:chgData name="r.marconzini@campus.unimib.it" userId="9c95fcbe-ad7a-4a23-a499-2a706b83b828" providerId="ADAL" clId="{7EBD1A92-EFA8-4261-88B3-73A9AC3B4DAB}" dt="2022-06-27T14:10:46.882" v="2434" actId="478"/>
          <ac:picMkLst>
            <pc:docMk/>
            <pc:sldMk cId="3940280471" sldId="364"/>
            <ac:picMk id="10" creationId="{ED9F3AF1-1329-23E7-D925-BCF7F6510E53}"/>
          </ac:picMkLst>
        </pc:picChg>
        <pc:cxnChg chg="add mod">
          <ac:chgData name="r.marconzini@campus.unimib.it" userId="9c95fcbe-ad7a-4a23-a499-2a706b83b828" providerId="ADAL" clId="{7EBD1A92-EFA8-4261-88B3-73A9AC3B4DAB}" dt="2022-06-27T14:36:25.908" v="2790" actId="1076"/>
          <ac:cxnSpMkLst>
            <pc:docMk/>
            <pc:sldMk cId="3940280471" sldId="364"/>
            <ac:cxnSpMk id="8" creationId="{7B7874F6-4CF0-04E4-BB34-5D2D53EACE36}"/>
          </ac:cxnSpMkLst>
        </pc:cxnChg>
        <pc:cxnChg chg="add mod">
          <ac:chgData name="r.marconzini@campus.unimib.it" userId="9c95fcbe-ad7a-4a23-a499-2a706b83b828" providerId="ADAL" clId="{7EBD1A92-EFA8-4261-88B3-73A9AC3B4DAB}" dt="2022-06-27T20:33:04.302" v="2846" actId="1076"/>
          <ac:cxnSpMkLst>
            <pc:docMk/>
            <pc:sldMk cId="3940280471" sldId="364"/>
            <ac:cxnSpMk id="13" creationId="{66BBCC2D-0A30-CA1D-6C87-AF8DE390BF30}"/>
          </ac:cxnSpMkLst>
        </pc:cxnChg>
      </pc:sldChg>
    </pc:docChg>
  </pc:docChgLst>
  <pc:docChgLst>
    <pc:chgData name="Silvia Grosso" userId="ae07bb24dcdc86e9" providerId="LiveId" clId="{663EDA11-63A3-4725-9154-08D0D2B3E39E}"/>
    <pc:docChg chg="undo custSel addSld delSld modSld">
      <pc:chgData name="Silvia Grosso" userId="ae07bb24dcdc86e9" providerId="LiveId" clId="{663EDA11-63A3-4725-9154-08D0D2B3E39E}" dt="2021-12-28T17:09:41.877" v="2679" actId="1076"/>
      <pc:docMkLst>
        <pc:docMk/>
      </pc:docMkLst>
      <pc:sldChg chg="modSp mod">
        <pc:chgData name="Silvia Grosso" userId="ae07bb24dcdc86e9" providerId="LiveId" clId="{663EDA11-63A3-4725-9154-08D0D2B3E39E}" dt="2021-12-28T14:27:25.899" v="2346" actId="20577"/>
        <pc:sldMkLst>
          <pc:docMk/>
          <pc:sldMk cId="1413317281" sldId="266"/>
        </pc:sldMkLst>
        <pc:spChg chg="mod">
          <ac:chgData name="Silvia Grosso" userId="ae07bb24dcdc86e9" providerId="LiveId" clId="{663EDA11-63A3-4725-9154-08D0D2B3E39E}" dt="2021-12-28T14:27:25.899" v="2346" actId="20577"/>
          <ac:spMkLst>
            <pc:docMk/>
            <pc:sldMk cId="1413317281" sldId="266"/>
            <ac:spMk id="5" creationId="{89B91983-B758-4281-AC68-D9F7AB480AD9}"/>
          </ac:spMkLst>
        </pc:spChg>
        <pc:picChg chg="mod">
          <ac:chgData name="Silvia Grosso" userId="ae07bb24dcdc86e9" providerId="LiveId" clId="{663EDA11-63A3-4725-9154-08D0D2B3E39E}" dt="2021-12-28T14:23:29.971" v="2330" actId="1076"/>
          <ac:picMkLst>
            <pc:docMk/>
            <pc:sldMk cId="1413317281" sldId="266"/>
            <ac:picMk id="7" creationId="{16516D1F-51E0-104C-98E9-4FD4B30C3E7E}"/>
          </ac:picMkLst>
        </pc:picChg>
        <pc:picChg chg="mod">
          <ac:chgData name="Silvia Grosso" userId="ae07bb24dcdc86e9" providerId="LiveId" clId="{663EDA11-63A3-4725-9154-08D0D2B3E39E}" dt="2021-12-28T14:19:22.841" v="2329" actId="1076"/>
          <ac:picMkLst>
            <pc:docMk/>
            <pc:sldMk cId="1413317281" sldId="266"/>
            <ac:picMk id="10" creationId="{0AE553D6-63B8-A047-B67E-02D710030517}"/>
          </ac:picMkLst>
        </pc:picChg>
      </pc:sldChg>
      <pc:sldChg chg="addSp delSp modSp mod">
        <pc:chgData name="Silvia Grosso" userId="ae07bb24dcdc86e9" providerId="LiveId" clId="{663EDA11-63A3-4725-9154-08D0D2B3E39E}" dt="2021-12-28T14:25:56.764" v="2338" actId="20577"/>
        <pc:sldMkLst>
          <pc:docMk/>
          <pc:sldMk cId="455169881" sldId="293"/>
        </pc:sldMkLst>
        <pc:spChg chg="mod">
          <ac:chgData name="Silvia Grosso" userId="ae07bb24dcdc86e9" providerId="LiveId" clId="{663EDA11-63A3-4725-9154-08D0D2B3E39E}" dt="2021-12-28T14:25:56.764" v="2338" actId="20577"/>
          <ac:spMkLst>
            <pc:docMk/>
            <pc:sldMk cId="455169881" sldId="293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7T14:02:15.950" v="1861" actId="20577"/>
          <ac:spMkLst>
            <pc:docMk/>
            <pc:sldMk cId="455169881" sldId="293"/>
            <ac:spMk id="6" creationId="{D13A722D-E148-4971-82F3-1C191AFD95ED}"/>
          </ac:spMkLst>
        </pc:spChg>
        <pc:picChg chg="del">
          <ac:chgData name="Silvia Grosso" userId="ae07bb24dcdc86e9" providerId="LiveId" clId="{663EDA11-63A3-4725-9154-08D0D2B3E39E}" dt="2021-12-27T10:36:30.627" v="212" actId="478"/>
          <ac:picMkLst>
            <pc:docMk/>
            <pc:sldMk cId="455169881" sldId="293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0:36:27.365" v="209" actId="478"/>
          <ac:picMkLst>
            <pc:docMk/>
            <pc:sldMk cId="455169881" sldId="293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0:36:29.649" v="211" actId="478"/>
          <ac:picMkLst>
            <pc:docMk/>
            <pc:sldMk cId="455169881" sldId="293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0:36:28.453" v="210" actId="478"/>
          <ac:picMkLst>
            <pc:docMk/>
            <pc:sldMk cId="455169881" sldId="293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4:01:25.282" v="1859"/>
          <ac:picMkLst>
            <pc:docMk/>
            <pc:sldMk cId="455169881" sldId="293"/>
            <ac:picMk id="2050" creationId="{2BDA681F-B5F7-401D-B18A-5F3150B27C4B}"/>
          </ac:picMkLst>
        </pc:picChg>
        <pc:cxnChg chg="mod">
          <ac:chgData name="Silvia Grosso" userId="ae07bb24dcdc86e9" providerId="LiveId" clId="{663EDA11-63A3-4725-9154-08D0D2B3E39E}" dt="2021-12-27T14:06:33.152" v="1869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Silvia Grosso" userId="ae07bb24dcdc86e9" providerId="LiveId" clId="{663EDA11-63A3-4725-9154-08D0D2B3E39E}" dt="2021-12-27T09:53:59.553" v="129" actId="29295"/>
        <pc:sldMkLst>
          <pc:docMk/>
          <pc:sldMk cId="3197017637" sldId="294"/>
        </pc:sldMkLst>
        <pc:picChg chg="mod">
          <ac:chgData name="Silvia Grosso" userId="ae07bb24dcdc86e9" providerId="LiveId" clId="{663EDA11-63A3-4725-9154-08D0D2B3E39E}" dt="2021-12-27T09:53:59.553" v="129" actId="29295"/>
          <ac:picMkLst>
            <pc:docMk/>
            <pc:sldMk cId="3197017637" sldId="294"/>
            <ac:picMk id="3" creationId="{BE7FA914-BE0F-40DA-ABDA-4F220218BD0D}"/>
          </ac:picMkLst>
        </pc:picChg>
      </pc:sldChg>
      <pc:sldChg chg="modSp mod">
        <pc:chgData name="Silvia Grosso" userId="ae07bb24dcdc86e9" providerId="LiveId" clId="{663EDA11-63A3-4725-9154-08D0D2B3E39E}" dt="2021-12-28T14:40:32.418" v="2488" actId="20577"/>
        <pc:sldMkLst>
          <pc:docMk/>
          <pc:sldMk cId="462686018" sldId="295"/>
        </pc:sldMkLst>
        <pc:spChg chg="mod">
          <ac:chgData name="Silvia Grosso" userId="ae07bb24dcdc86e9" providerId="LiveId" clId="{663EDA11-63A3-4725-9154-08D0D2B3E39E}" dt="2021-12-28T14:40:32.418" v="2488" actId="20577"/>
          <ac:spMkLst>
            <pc:docMk/>
            <pc:sldMk cId="462686018" sldId="295"/>
            <ac:spMk id="6" creationId="{D13A722D-E148-4971-82F3-1C191AFD95ED}"/>
          </ac:spMkLst>
        </pc:spChg>
      </pc:sldChg>
      <pc:sldChg chg="modSp mod">
        <pc:chgData name="Silvia Grosso" userId="ae07bb24dcdc86e9" providerId="LiveId" clId="{663EDA11-63A3-4725-9154-08D0D2B3E39E}" dt="2021-12-27T11:20:33.455" v="297" actId="20577"/>
        <pc:sldMkLst>
          <pc:docMk/>
          <pc:sldMk cId="2204845249" sldId="296"/>
        </pc:sldMkLst>
        <pc:spChg chg="mod">
          <ac:chgData name="Silvia Grosso" userId="ae07bb24dcdc86e9" providerId="LiveId" clId="{663EDA11-63A3-4725-9154-08D0D2B3E39E}" dt="2021-12-27T11:20:33.455" v="29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addSp delSp modSp add mod">
        <pc:chgData name="Silvia Grosso" userId="ae07bb24dcdc86e9" providerId="LiveId" clId="{663EDA11-63A3-4725-9154-08D0D2B3E39E}" dt="2021-12-27T14:33:08.233" v="1972" actId="1076"/>
        <pc:sldMkLst>
          <pc:docMk/>
          <pc:sldMk cId="332526478" sldId="297"/>
        </pc:sldMkLst>
        <pc:spChg chg="del mod">
          <ac:chgData name="Silvia Grosso" userId="ae07bb24dcdc86e9" providerId="LiveId" clId="{663EDA11-63A3-4725-9154-08D0D2B3E39E}" dt="2021-12-27T11:50:50.209" v="1324" actId="478"/>
          <ac:spMkLst>
            <pc:docMk/>
            <pc:sldMk cId="332526478" sldId="297"/>
            <ac:spMk id="5" creationId="{89B91983-B758-4281-AC68-D9F7AB480AD9}"/>
          </ac:spMkLst>
        </pc:spChg>
        <pc:spChg chg="del">
          <ac:chgData name="Silvia Grosso" userId="ae07bb24dcdc86e9" providerId="LiveId" clId="{663EDA11-63A3-4725-9154-08D0D2B3E39E}" dt="2021-12-27T11:50:51.265" v="1325" actId="478"/>
          <ac:spMkLst>
            <pc:docMk/>
            <pc:sldMk cId="332526478" sldId="297"/>
            <ac:spMk id="6" creationId="{D13A722D-E148-4971-82F3-1C191AFD95ED}"/>
          </ac:spMkLst>
        </pc:spChg>
        <pc:spChg chg="add mod">
          <ac:chgData name="Silvia Grosso" userId="ae07bb24dcdc86e9" providerId="LiveId" clId="{663EDA11-63A3-4725-9154-08D0D2B3E39E}" dt="2021-12-27T14:31:37.356" v="1965" actId="14100"/>
          <ac:spMkLst>
            <pc:docMk/>
            <pc:sldMk cId="332526478" sldId="297"/>
            <ac:spMk id="15" creationId="{E46F17C1-611D-4656-8827-3FC7FC8D8D4C}"/>
          </ac:spMkLst>
        </pc:spChg>
        <pc:spChg chg="add del mod">
          <ac:chgData name="Silvia Grosso" userId="ae07bb24dcdc86e9" providerId="LiveId" clId="{663EDA11-63A3-4725-9154-08D0D2B3E39E}" dt="2021-12-27T13:30:29.128" v="1481"/>
          <ac:spMkLst>
            <pc:docMk/>
            <pc:sldMk cId="332526478" sldId="297"/>
            <ac:spMk id="16" creationId="{E2B9A206-F2B0-419A-AC1D-259ED1D9E604}"/>
          </ac:spMkLst>
        </pc:spChg>
        <pc:spChg chg="add mod">
          <ac:chgData name="Silvia Grosso" userId="ae07bb24dcdc86e9" providerId="LiveId" clId="{663EDA11-63A3-4725-9154-08D0D2B3E39E}" dt="2021-12-27T14:31:08.992" v="1961" actId="14100"/>
          <ac:spMkLst>
            <pc:docMk/>
            <pc:sldMk cId="332526478" sldId="297"/>
            <ac:spMk id="17" creationId="{4C404127-AEA9-4B02-96DE-D003F311C6EF}"/>
          </ac:spMkLst>
        </pc:spChg>
        <pc:picChg chg="add del mod modCrop">
          <ac:chgData name="Silvia Grosso" userId="ae07bb24dcdc86e9" providerId="LiveId" clId="{663EDA11-63A3-4725-9154-08D0D2B3E39E}" dt="2021-12-27T13:34:19.741" v="1496" actId="478"/>
          <ac:picMkLst>
            <pc:docMk/>
            <pc:sldMk cId="332526478" sldId="297"/>
            <ac:picMk id="2" creationId="{B15530B3-A34B-4D8B-8190-830CAA44AA57}"/>
          </ac:picMkLst>
        </pc:picChg>
        <pc:picChg chg="del">
          <ac:chgData name="Silvia Grosso" userId="ae07bb24dcdc86e9" providerId="LiveId" clId="{663EDA11-63A3-4725-9154-08D0D2B3E39E}" dt="2021-12-27T11:50:54.215" v="1329" actId="478"/>
          <ac:picMkLst>
            <pc:docMk/>
            <pc:sldMk cId="332526478" sldId="297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1:50:52.123" v="1326" actId="478"/>
          <ac:picMkLst>
            <pc:docMk/>
            <pc:sldMk cId="332526478" sldId="297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1:50:53.517" v="1328" actId="478"/>
          <ac:picMkLst>
            <pc:docMk/>
            <pc:sldMk cId="332526478" sldId="297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1:50:52.807" v="1327" actId="478"/>
          <ac:picMkLst>
            <pc:docMk/>
            <pc:sldMk cId="332526478" sldId="297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1:51:46.595" v="1334"/>
          <ac:picMkLst>
            <pc:docMk/>
            <pc:sldMk cId="332526478" sldId="297"/>
            <ac:picMk id="10" creationId="{A4289FCA-6120-4E46-8C9A-3DE68087CCA3}"/>
          </ac:picMkLst>
        </pc:picChg>
        <pc:picChg chg="add mod">
          <ac:chgData name="Silvia Grosso" userId="ae07bb24dcdc86e9" providerId="LiveId" clId="{663EDA11-63A3-4725-9154-08D0D2B3E39E}" dt="2021-12-27T11:51:53.704" v="1336"/>
          <ac:picMkLst>
            <pc:docMk/>
            <pc:sldMk cId="332526478" sldId="297"/>
            <ac:picMk id="11" creationId="{61D85A40-99EE-4531-B846-ACA881E898DF}"/>
          </ac:picMkLst>
        </pc:picChg>
        <pc:picChg chg="add del mod modCrop">
          <ac:chgData name="Silvia Grosso" userId="ae07bb24dcdc86e9" providerId="LiveId" clId="{663EDA11-63A3-4725-9154-08D0D2B3E39E}" dt="2021-12-27T13:36:20.008" v="1516" actId="478"/>
          <ac:picMkLst>
            <pc:docMk/>
            <pc:sldMk cId="332526478" sldId="297"/>
            <ac:picMk id="12" creationId="{4353E605-4752-439E-A891-30F79B610F78}"/>
          </ac:picMkLst>
        </pc:picChg>
        <pc:picChg chg="add del mod modCrop">
          <ac:chgData name="Silvia Grosso" userId="ae07bb24dcdc86e9" providerId="LiveId" clId="{663EDA11-63A3-4725-9154-08D0D2B3E39E}" dt="2021-12-27T13:34:18.886" v="1495" actId="478"/>
          <ac:picMkLst>
            <pc:docMk/>
            <pc:sldMk cId="332526478" sldId="297"/>
            <ac:picMk id="13" creationId="{3996F761-32E9-4283-858F-5D0FC429E190}"/>
          </ac:picMkLst>
        </pc:picChg>
        <pc:picChg chg="add mod">
          <ac:chgData name="Silvia Grosso" userId="ae07bb24dcdc86e9" providerId="LiveId" clId="{663EDA11-63A3-4725-9154-08D0D2B3E39E}" dt="2021-12-27T14:33:08.233" v="1972" actId="1076"/>
          <ac:picMkLst>
            <pc:docMk/>
            <pc:sldMk cId="332526478" sldId="297"/>
            <ac:picMk id="22" creationId="{61012594-C0CC-4E39-809F-58750DD6C41B}"/>
          </ac:picMkLst>
        </pc:picChg>
        <pc:picChg chg="add mod">
          <ac:chgData name="Silvia Grosso" userId="ae07bb24dcdc86e9" providerId="LiveId" clId="{663EDA11-63A3-4725-9154-08D0D2B3E39E}" dt="2021-12-27T14:32:54.679" v="1971" actId="1076"/>
          <ac:picMkLst>
            <pc:docMk/>
            <pc:sldMk cId="332526478" sldId="297"/>
            <ac:picMk id="1026" creationId="{50458A4A-8658-4B0D-A43E-93910F0784D4}"/>
          </ac:picMkLst>
        </pc:picChg>
        <pc:picChg chg="add mod">
          <ac:chgData name="Silvia Grosso" userId="ae07bb24dcdc86e9" providerId="LiveId" clId="{663EDA11-63A3-4725-9154-08D0D2B3E39E}" dt="2021-12-27T14:32:42.612" v="1969" actId="1076"/>
          <ac:picMkLst>
            <pc:docMk/>
            <pc:sldMk cId="332526478" sldId="297"/>
            <ac:picMk id="1028" creationId="{7866505D-E45F-441C-A17C-3FCBF2041844}"/>
          </ac:picMkLst>
        </pc:picChg>
        <pc:cxnChg chg="del mod">
          <ac:chgData name="Silvia Grosso" userId="ae07bb24dcdc86e9" providerId="LiveId" clId="{663EDA11-63A3-4725-9154-08D0D2B3E39E}" dt="2021-12-27T14:20:22.219" v="1904" actId="478"/>
          <ac:cxnSpMkLst>
            <pc:docMk/>
            <pc:sldMk cId="332526478" sldId="297"/>
            <ac:cxnSpMk id="4" creationId="{51FD34F7-E331-45F9-984B-6D3860116CA5}"/>
          </ac:cxnSpMkLst>
        </pc:cxnChg>
        <pc:cxnChg chg="add del mod">
          <ac:chgData name="Silvia Grosso" userId="ae07bb24dcdc86e9" providerId="LiveId" clId="{663EDA11-63A3-4725-9154-08D0D2B3E39E}" dt="2021-12-27T14:16:27.435" v="1883" actId="478"/>
          <ac:cxnSpMkLst>
            <pc:docMk/>
            <pc:sldMk cId="332526478" sldId="297"/>
            <ac:cxnSpMk id="19" creationId="{DF475219-755E-49FC-BA86-F93444AAE624}"/>
          </ac:cxnSpMkLst>
        </pc:cxnChg>
        <pc:cxnChg chg="add del mod">
          <ac:chgData name="Silvia Grosso" userId="ae07bb24dcdc86e9" providerId="LiveId" clId="{663EDA11-63A3-4725-9154-08D0D2B3E39E}" dt="2021-12-27T14:29:21.685" v="1952" actId="478"/>
          <ac:cxnSpMkLst>
            <pc:docMk/>
            <pc:sldMk cId="332526478" sldId="297"/>
            <ac:cxnSpMk id="30" creationId="{3F994C38-5486-4DC8-9215-47CF0840B91D}"/>
          </ac:cxnSpMkLst>
        </pc:cxnChg>
        <pc:cxnChg chg="add mod">
          <ac:chgData name="Silvia Grosso" userId="ae07bb24dcdc86e9" providerId="LiveId" clId="{663EDA11-63A3-4725-9154-08D0D2B3E39E}" dt="2021-12-27T14:29:15.586" v="1951" actId="14100"/>
          <ac:cxnSpMkLst>
            <pc:docMk/>
            <pc:sldMk cId="332526478" sldId="297"/>
            <ac:cxnSpMk id="33" creationId="{F1022DA3-B46F-4C1F-9317-A750529FC671}"/>
          </ac:cxnSpMkLst>
        </pc:cxnChg>
        <pc:cxnChg chg="add mod">
          <ac:chgData name="Silvia Grosso" userId="ae07bb24dcdc86e9" providerId="LiveId" clId="{663EDA11-63A3-4725-9154-08D0D2B3E39E}" dt="2021-12-27T14:31:14.936" v="1962" actId="14100"/>
          <ac:cxnSpMkLst>
            <pc:docMk/>
            <pc:sldMk cId="332526478" sldId="297"/>
            <ac:cxnSpMk id="38" creationId="{79B7D224-8E39-47E5-A01D-A08798051E8D}"/>
          </ac:cxnSpMkLst>
        </pc:cxnChg>
      </pc:sldChg>
      <pc:sldChg chg="addSp delSp modSp new del mod">
        <pc:chgData name="Silvia Grosso" userId="ae07bb24dcdc86e9" providerId="LiveId" clId="{663EDA11-63A3-4725-9154-08D0D2B3E39E}" dt="2021-12-27T10:12:12.422" v="130" actId="2696"/>
        <pc:sldMkLst>
          <pc:docMk/>
          <pc:sldMk cId="2016621623" sldId="297"/>
        </pc:sldMkLst>
        <pc:spChg chg="del">
          <ac:chgData name="Silvia Grosso" userId="ae07bb24dcdc86e9" providerId="LiveId" clId="{663EDA11-63A3-4725-9154-08D0D2B3E39E}" dt="2021-12-27T08:26:55.915" v="2"/>
          <ac:spMkLst>
            <pc:docMk/>
            <pc:sldMk cId="2016621623" sldId="297"/>
            <ac:spMk id="2" creationId="{9BA451C5-CA13-488C-9856-A1F31D758575}"/>
          </ac:spMkLst>
        </pc:spChg>
        <pc:spChg chg="add mod">
          <ac:chgData name="Silvia Grosso" userId="ae07bb24dcdc86e9" providerId="LiveId" clId="{663EDA11-63A3-4725-9154-08D0D2B3E39E}" dt="2021-12-27T08:28:20.267" v="6" actId="1076"/>
          <ac:spMkLst>
            <pc:docMk/>
            <pc:sldMk cId="2016621623" sldId="297"/>
            <ac:spMk id="4" creationId="{8EBCCC22-DA6C-4598-A592-816FDFFBE51C}"/>
          </ac:spMkLst>
        </pc:spChg>
        <pc:cxnChg chg="add mod">
          <ac:chgData name="Silvia Grosso" userId="ae07bb24dcdc86e9" providerId="LiveId" clId="{663EDA11-63A3-4725-9154-08D0D2B3E39E}" dt="2021-12-27T08:28:27.994" v="7" actId="1076"/>
          <ac:cxnSpMkLst>
            <pc:docMk/>
            <pc:sldMk cId="2016621623" sldId="297"/>
            <ac:cxnSpMk id="5" creationId="{010598C8-B12D-401F-BB28-1A01E3D8E078}"/>
          </ac:cxnSpMkLst>
        </pc:cxnChg>
      </pc:sldChg>
      <pc:sldChg chg="add del">
        <pc:chgData name="Silvia Grosso" userId="ae07bb24dcdc86e9" providerId="LiveId" clId="{663EDA11-63A3-4725-9154-08D0D2B3E39E}" dt="2021-12-27T14:05:38.249" v="1863" actId="2696"/>
        <pc:sldMkLst>
          <pc:docMk/>
          <pc:sldMk cId="2870550996" sldId="298"/>
        </pc:sldMkLst>
      </pc:sldChg>
      <pc:sldChg chg="addSp modSp new del mod">
        <pc:chgData name="Silvia Grosso" userId="ae07bb24dcdc86e9" providerId="LiveId" clId="{663EDA11-63A3-4725-9154-08D0D2B3E39E}" dt="2021-12-27T10:12:16.165" v="131" actId="2696"/>
        <pc:sldMkLst>
          <pc:docMk/>
          <pc:sldMk cId="4061101883" sldId="298"/>
        </pc:sldMkLst>
        <pc:spChg chg="mod">
          <ac:chgData name="Silvia Grosso" userId="ae07bb24dcdc86e9" providerId="LiveId" clId="{663EDA11-63A3-4725-9154-08D0D2B3E39E}" dt="2021-12-27T08:29:38.776" v="15" actId="1076"/>
          <ac:spMkLst>
            <pc:docMk/>
            <pc:sldMk cId="4061101883" sldId="298"/>
            <ac:spMk id="2" creationId="{A537F82B-84EF-495B-A421-5353E15D4591}"/>
          </ac:spMkLst>
        </pc:spChg>
        <pc:cxnChg chg="add mod">
          <ac:chgData name="Silvia Grosso" userId="ae07bb24dcdc86e9" providerId="LiveId" clId="{663EDA11-63A3-4725-9154-08D0D2B3E39E}" dt="2021-12-27T08:29:51.543" v="16"/>
          <ac:cxnSpMkLst>
            <pc:docMk/>
            <pc:sldMk cId="4061101883" sldId="298"/>
            <ac:cxnSpMk id="4" creationId="{A4C1CA3C-9E93-443F-B81B-4C4E21551D85}"/>
          </ac:cxnSpMkLst>
        </pc:cxnChg>
      </pc:sldChg>
      <pc:sldChg chg="add">
        <pc:chgData name="Silvia Grosso" userId="ae07bb24dcdc86e9" providerId="LiveId" clId="{663EDA11-63A3-4725-9154-08D0D2B3E39E}" dt="2021-12-27T14:03:40.568" v="1862"/>
        <pc:sldMkLst>
          <pc:docMk/>
          <pc:sldMk cId="202300076" sldId="299"/>
        </pc:sldMkLst>
      </pc:sldChg>
      <pc:sldChg chg="add del">
        <pc:chgData name="Silvia Grosso" userId="ae07bb24dcdc86e9" providerId="LiveId" clId="{663EDA11-63A3-4725-9154-08D0D2B3E39E}" dt="2021-12-28T14:12:08.956" v="2138" actId="2890"/>
        <pc:sldMkLst>
          <pc:docMk/>
          <pc:sldMk cId="281724162" sldId="300"/>
        </pc:sldMkLst>
      </pc:sldChg>
      <pc:sldChg chg="modSp add mod">
        <pc:chgData name="Silvia Grosso" userId="ae07bb24dcdc86e9" providerId="LiveId" clId="{663EDA11-63A3-4725-9154-08D0D2B3E39E}" dt="2021-12-28T14:53:21.740" v="2589" actId="5793"/>
        <pc:sldMkLst>
          <pc:docMk/>
          <pc:sldMk cId="341538158" sldId="300"/>
        </pc:sldMkLst>
        <pc:spChg chg="mod">
          <ac:chgData name="Silvia Grosso" userId="ae07bb24dcdc86e9" providerId="LiveId" clId="{663EDA11-63A3-4725-9154-08D0D2B3E39E}" dt="2021-12-28T14:27:28.068" v="2348" actId="20577"/>
          <ac:spMkLst>
            <pc:docMk/>
            <pc:sldMk cId="341538158" sldId="300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8T14:53:21.740" v="2589" actId="5793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Silvia Grosso" userId="ae07bb24dcdc86e9" providerId="LiveId" clId="{663EDA11-63A3-4725-9154-08D0D2B3E39E}" dt="2021-12-28T14:26:18.654" v="2341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 del">
        <pc:chgData name="Silvia Grosso" userId="ae07bb24dcdc86e9" providerId="LiveId" clId="{663EDA11-63A3-4725-9154-08D0D2B3E39E}" dt="2021-12-28T14:12:18.496" v="2140" actId="2890"/>
        <pc:sldMkLst>
          <pc:docMk/>
          <pc:sldMk cId="2479181778" sldId="300"/>
        </pc:sldMkLst>
      </pc:sldChg>
      <pc:sldChg chg="addSp delSp modSp">
        <pc:chgData name="Silvia Grosso" userId="ae07bb24dcdc86e9" providerId="LiveId" clId="{663EDA11-63A3-4725-9154-08D0D2B3E39E}" dt="2021-12-28T17:09:41.877" v="2679" actId="1076"/>
        <pc:sldMkLst>
          <pc:docMk/>
          <pc:sldMk cId="3124619789" sldId="301"/>
        </pc:sldMkLst>
        <pc:picChg chg="add mod">
          <ac:chgData name="Silvia Grosso" userId="ae07bb24dcdc86e9" providerId="LiveId" clId="{663EDA11-63A3-4725-9154-08D0D2B3E39E}" dt="2021-12-28T17:09:41.877" v="2679" actId="1076"/>
          <ac:picMkLst>
            <pc:docMk/>
            <pc:sldMk cId="3124619789" sldId="301"/>
            <ac:picMk id="2" creationId="{C984CF58-19C8-4CC1-9A2A-F864D51BC624}"/>
          </ac:picMkLst>
        </pc:picChg>
        <pc:picChg chg="add del mod">
          <ac:chgData name="Silvia Grosso" userId="ae07bb24dcdc86e9" providerId="LiveId" clId="{663EDA11-63A3-4725-9154-08D0D2B3E39E}" dt="2021-12-28T17:06:39.971" v="2642" actId="478"/>
          <ac:picMkLst>
            <pc:docMk/>
            <pc:sldMk cId="3124619789" sldId="301"/>
            <ac:picMk id="10" creationId="{BCB1C76D-3166-4F5E-8309-6DAD42B7FD20}"/>
          </ac:picMkLst>
        </pc:picChg>
        <pc:picChg chg="add del mod">
          <ac:chgData name="Silvia Grosso" userId="ae07bb24dcdc86e9" providerId="LiveId" clId="{663EDA11-63A3-4725-9154-08D0D2B3E39E}" dt="2021-12-28T16:59:34.047" v="2628" actId="21"/>
          <ac:picMkLst>
            <pc:docMk/>
            <pc:sldMk cId="3124619789" sldId="301"/>
            <ac:picMk id="14" creationId="{02CCE27C-18BE-444A-8405-7760621926CC}"/>
          </ac:picMkLst>
        </pc:picChg>
        <pc:picChg chg="add del mod">
          <ac:chgData name="Silvia Grosso" userId="ae07bb24dcdc86e9" providerId="LiveId" clId="{663EDA11-63A3-4725-9154-08D0D2B3E39E}" dt="2021-12-28T17:07:00.616" v="2647" actId="478"/>
          <ac:picMkLst>
            <pc:docMk/>
            <pc:sldMk cId="3124619789" sldId="301"/>
            <ac:picMk id="15" creationId="{5412465D-BC73-4ED7-8B9E-EEAC1248CE3F}"/>
          </ac:picMkLst>
        </pc:picChg>
        <pc:picChg chg="add mod">
          <ac:chgData name="Silvia Grosso" userId="ae07bb24dcdc86e9" providerId="LiveId" clId="{663EDA11-63A3-4725-9154-08D0D2B3E39E}" dt="2021-12-28T17:08:12.297" v="2661" actId="1076"/>
          <ac:picMkLst>
            <pc:docMk/>
            <pc:sldMk cId="3124619789" sldId="301"/>
            <ac:picMk id="19" creationId="{E0823515-D164-45DF-895B-CA2D0C9A42EC}"/>
          </ac:picMkLst>
        </pc:picChg>
        <pc:picChg chg="add mod">
          <ac:chgData name="Silvia Grosso" userId="ae07bb24dcdc86e9" providerId="LiveId" clId="{663EDA11-63A3-4725-9154-08D0D2B3E39E}" dt="2021-12-28T17:09:28.118" v="2677" actId="1076"/>
          <ac:picMkLst>
            <pc:docMk/>
            <pc:sldMk cId="3124619789" sldId="301"/>
            <ac:picMk id="20" creationId="{95A0FE29-AE36-48E1-BF0D-709A3336F12B}"/>
          </ac:picMkLst>
        </pc:picChg>
        <pc:picChg chg="add del mod">
          <ac:chgData name="Silvia Grosso" userId="ae07bb24dcdc86e9" providerId="LiveId" clId="{663EDA11-63A3-4725-9154-08D0D2B3E39E}" dt="2021-12-28T17:06:37.931" v="2641" actId="478"/>
          <ac:picMkLst>
            <pc:docMk/>
            <pc:sldMk cId="3124619789" sldId="301"/>
            <ac:picMk id="1026" creationId="{B36C37CE-5867-47A3-9682-E70C82ACC93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28" creationId="{263136C8-ADDE-42CE-939E-E20EECB2EB3A}"/>
          </ac:picMkLst>
        </pc:picChg>
        <pc:picChg chg="add mod">
          <ac:chgData name="Silvia Grosso" userId="ae07bb24dcdc86e9" providerId="LiveId" clId="{663EDA11-63A3-4725-9154-08D0D2B3E39E}" dt="2021-12-28T17:08:05.110" v="2660" actId="1076"/>
          <ac:picMkLst>
            <pc:docMk/>
            <pc:sldMk cId="3124619789" sldId="301"/>
            <ac:picMk id="1028" creationId="{D5378D62-4E00-407E-92E7-5740FFC5CD8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30" creationId="{75746072-367E-4797-A7D6-716FB74095E0}"/>
          </ac:picMkLst>
        </pc:picChg>
        <pc:picChg chg="add del mod">
          <ac:chgData name="Silvia Grosso" userId="ae07bb24dcdc86e9" providerId="LiveId" clId="{663EDA11-63A3-4725-9154-08D0D2B3E39E}" dt="2021-12-28T17:06:59.549" v="2646" actId="478"/>
          <ac:picMkLst>
            <pc:docMk/>
            <pc:sldMk cId="3124619789" sldId="301"/>
            <ac:picMk id="1032" creationId="{CDC95665-EA5A-4412-B73A-DD17F4D693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85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27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5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40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29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6529"/>
          <a:stretch/>
        </p:blipFill>
        <p:spPr>
          <a:xfrm>
            <a:off x="5059681" y="0"/>
            <a:ext cx="7083375" cy="6858000"/>
          </a:xfrm>
          <a:prstGeom prst="rect">
            <a:avLst/>
          </a:prstGeom>
          <a:noFill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0" y="0"/>
            <a:ext cx="6571462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068505"/>
            <a:ext cx="5026025" cy="2477892"/>
          </a:xfrm>
        </p:spPr>
        <p:txBody>
          <a:bodyPr>
            <a:noAutofit/>
          </a:bodyPr>
          <a:lstStyle/>
          <a:p>
            <a:pPr algn="l">
              <a:lnSpc>
                <a:spcPts val="5100"/>
              </a:lnSpc>
              <a:spcBef>
                <a:spcPts val="600"/>
              </a:spcBef>
              <a:defRPr/>
            </a:pPr>
            <a:r>
              <a:rPr lang="it-IT" sz="48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COMPETITIVE </a:t>
            </a:r>
          </a:p>
          <a:p>
            <a:pPr algn="l">
              <a:lnSpc>
                <a:spcPts val="5100"/>
              </a:lnSpc>
              <a:spcBef>
                <a:spcPts val="600"/>
              </a:spcBef>
              <a:spcAft>
                <a:spcPts val="1800"/>
              </a:spcAft>
              <a:defRPr/>
            </a:pPr>
            <a:endParaRPr lang="it-IT" sz="4800" b="1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>
              <a:lnSpc>
                <a:spcPts val="5100"/>
              </a:lnSpc>
              <a:spcBef>
                <a:spcPts val="600"/>
              </a:spcBef>
              <a:spcAft>
                <a:spcPts val="1800"/>
              </a:spcAft>
              <a:defRPr/>
            </a:pPr>
            <a:r>
              <a:rPr lang="it-IT" sz="48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 DATABASE</a:t>
            </a:r>
            <a:endParaRPr lang="it-IT" sz="4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5" y="5391131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	                                 Gianluca CAVALLARO matricola n. 826049 Remo MARCONZINI matricola n. 883256</a:t>
            </a:r>
          </a:p>
        </p:txBody>
      </p:sp>
      <p:pic>
        <p:nvPicPr>
          <p:cNvPr id="5" name="Immagine 4" descr="Immagine che contiene testo, segnale, grafica vettoriale, clipart&#10;&#10;Descrizione generata automaticamente">
            <a:extLst>
              <a:ext uri="{FF2B5EF4-FFF2-40B4-BE49-F238E27FC236}">
                <a16:creationId xmlns:a16="http://schemas.microsoft.com/office/drawing/2014/main" id="{9545E5B2-49BC-1EF6-8CF5-8933794A9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684542"/>
            <a:ext cx="2953255" cy="10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4669165" y="1450457"/>
            <a:ext cx="658368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Teammates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Pokémon/Pokémon (3422 righe × 3 colonne)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Pokémon/Items (1892 righe × 3 colonne)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	Natures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	Tabella Ponte Pokémon/Natures (6819 righe × 4 colonne)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9634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Pikalytics: Tabelle Ponte</a:t>
            </a:r>
          </a:p>
          <a:p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4669167" y="1450457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6900428" y="4247814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6938211" y="236886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4669167" y="3266682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632784-71C3-84FF-3E62-86EBAFCB6F19}"/>
              </a:ext>
            </a:extLst>
          </p:cNvPr>
          <p:cNvSpPr txBox="1"/>
          <p:nvPr/>
        </p:nvSpPr>
        <p:spPr>
          <a:xfrm>
            <a:off x="1883664" y="2368865"/>
            <a:ext cx="50545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Moves Usage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Pokémon/Moves (3618 righe x 4 colonne)</a:t>
            </a: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Abilities Usage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Pokémon/Abilities (773 righe × 3 colonne)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FC05A38-4010-C7C4-B527-3D3595B0A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r="4018" b="49788"/>
          <a:stretch/>
        </p:blipFill>
        <p:spPr>
          <a:xfrm>
            <a:off x="796232" y="1450457"/>
            <a:ext cx="3793112" cy="7269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5AF5A06-FF6C-3738-853B-9ACC46EB9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7018032" y="2361646"/>
            <a:ext cx="4276725" cy="838200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371B74B-FAFB-7168-3169-12EC6211625F}"/>
              </a:ext>
            </a:extLst>
          </p:cNvPr>
          <p:cNvCxnSpPr>
            <a:cxnSpLocks/>
          </p:cNvCxnSpPr>
          <p:nvPr/>
        </p:nvCxnSpPr>
        <p:spPr>
          <a:xfrm>
            <a:off x="5569605" y="517439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2B930D-3F5C-7E20-14EF-950E21A04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0" r="5656" b="57393"/>
          <a:stretch/>
        </p:blipFill>
        <p:spPr>
          <a:xfrm>
            <a:off x="821125" y="3225817"/>
            <a:ext cx="3743325" cy="7954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3B4E1BB-3CE2-0C66-D3FD-239B2813E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6" t="3515" r="4823" b="52591"/>
          <a:stretch/>
        </p:blipFill>
        <p:spPr>
          <a:xfrm>
            <a:off x="7018032" y="4149146"/>
            <a:ext cx="3600450" cy="8236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B2B5163-E203-0C72-F64A-C0BC3AC8A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4" r="7728" b="51962"/>
          <a:stretch/>
        </p:blipFill>
        <p:spPr>
          <a:xfrm>
            <a:off x="807353" y="5095480"/>
            <a:ext cx="4709893" cy="7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0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informazioni dal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regolamento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ufficiale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attuale del gioco competitivo (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VGC 2022 Series 12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7 liste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 flipV="1">
            <a:off x="796232" y="1063511"/>
            <a:ext cx="4690168" cy="76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VictoryRoad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DD787FA-20F6-1534-5C6B-1C7EA701D284}"/>
              </a:ext>
            </a:extLst>
          </p:cNvPr>
          <p:cNvCxnSpPr>
            <a:cxnSpLocks/>
          </p:cNvCxnSpPr>
          <p:nvPr/>
        </p:nvCxnSpPr>
        <p:spPr>
          <a:xfrm>
            <a:off x="778304" y="3089922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B07FD2-FEC3-C782-AEE7-33BB6FD9CF0F}"/>
              </a:ext>
            </a:extLst>
          </p:cNvPr>
          <p:cNvSpPr txBox="1"/>
          <p:nvPr/>
        </p:nvSpPr>
        <p:spPr>
          <a:xfrm>
            <a:off x="796232" y="3024599"/>
            <a:ext cx="24583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Banned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Pokémon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 non ammessi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424523D-E950-4599-3BD4-30E6E569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5" t="25820" b="62504"/>
          <a:stretch/>
        </p:blipFill>
        <p:spPr>
          <a:xfrm>
            <a:off x="3467100" y="3203144"/>
            <a:ext cx="8033981" cy="316642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BC091F4-6325-B4E0-38AC-6D1DFFE639A3}"/>
              </a:ext>
            </a:extLst>
          </p:cNvPr>
          <p:cNvCxnSpPr>
            <a:cxnSpLocks/>
          </p:cNvCxnSpPr>
          <p:nvPr/>
        </p:nvCxnSpPr>
        <p:spPr>
          <a:xfrm>
            <a:off x="778304" y="3793720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FE091C-D25A-0E8D-EDBB-FCC36650D72C}"/>
              </a:ext>
            </a:extLst>
          </p:cNvPr>
          <p:cNvSpPr txBox="1"/>
          <p:nvPr/>
        </p:nvSpPr>
        <p:spPr>
          <a:xfrm>
            <a:off x="796232" y="3728397"/>
            <a:ext cx="2777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Restricted Pokemon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Ammesso uno per team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06736D-5F44-CC45-13F3-A470505D8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05" t="88445" b="-118"/>
          <a:stretch/>
        </p:blipFill>
        <p:spPr>
          <a:xfrm>
            <a:off x="3467100" y="3830101"/>
            <a:ext cx="8033982" cy="316642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7BD399D-29B2-CFB1-E6DB-1B23E7CE6F06}"/>
              </a:ext>
            </a:extLst>
          </p:cNvPr>
          <p:cNvCxnSpPr>
            <a:cxnSpLocks/>
          </p:cNvCxnSpPr>
          <p:nvPr/>
        </p:nvCxnSpPr>
        <p:spPr>
          <a:xfrm>
            <a:off x="778304" y="4538270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93DF64-52DE-C8B2-9E1A-A2E5666E5137}"/>
              </a:ext>
            </a:extLst>
          </p:cNvPr>
          <p:cNvSpPr txBox="1"/>
          <p:nvPr/>
        </p:nvSpPr>
        <p:spPr>
          <a:xfrm>
            <a:off x="796232" y="4472947"/>
            <a:ext cx="2777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Permitted Pokémon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4 liste. Pokémon ammessi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D47CC6-269D-4333-8E3E-145DA2670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1" r="12685" b="11517"/>
          <a:stretch/>
        </p:blipFill>
        <p:spPr>
          <a:xfrm>
            <a:off x="3467099" y="4400199"/>
            <a:ext cx="7921625" cy="1029163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7811C85-720F-96A2-F71C-16937080224A}"/>
              </a:ext>
            </a:extLst>
          </p:cNvPr>
          <p:cNvCxnSpPr>
            <a:cxnSpLocks/>
          </p:cNvCxnSpPr>
          <p:nvPr/>
        </p:nvCxnSpPr>
        <p:spPr>
          <a:xfrm>
            <a:off x="778304" y="5597907"/>
            <a:ext cx="0" cy="7087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9D77D6-599C-4C39-B1AB-55631868A3DD}"/>
              </a:ext>
            </a:extLst>
          </p:cNvPr>
          <p:cNvSpPr txBox="1"/>
          <p:nvPr/>
        </p:nvSpPr>
        <p:spPr>
          <a:xfrm>
            <a:off x="796232" y="5532584"/>
            <a:ext cx="28984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Allowed Gigantamax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 di cui è ammessa la trasformazione Gigantamax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31C90B3-5E2E-22D7-2129-955031CE5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5" t="11497" r="2014" b="72784"/>
          <a:stretch/>
        </p:blipFill>
        <p:spPr>
          <a:xfrm>
            <a:off x="3712596" y="5791851"/>
            <a:ext cx="7788485" cy="4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Parte delle liste ottenute da VictoryRoad fanno riferimento ai Pokémon usando l’ID nei Pokédex Regionali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dei tre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Pokédex regionali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 Galar, Isle of Armor e The Crown Tundra 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 flipV="1">
            <a:off x="796232" y="1063511"/>
            <a:ext cx="4344179" cy="76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serebii.net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1FD0BD-E66E-5982-4CC0-CF0B6E71B430}"/>
              </a:ext>
            </a:extLst>
          </p:cNvPr>
          <p:cNvSpPr txBox="1"/>
          <p:nvPr/>
        </p:nvSpPr>
        <p:spPr>
          <a:xfrm>
            <a:off x="8495417" y="3113353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Galar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400 righe × 10 colonne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616EB5E-D96F-2E91-1A08-C8DC99D8858E}"/>
              </a:ext>
            </a:extLst>
          </p:cNvPr>
          <p:cNvCxnSpPr>
            <a:cxnSpLocks/>
          </p:cNvCxnSpPr>
          <p:nvPr/>
        </p:nvCxnSpPr>
        <p:spPr>
          <a:xfrm>
            <a:off x="8495418" y="3113353"/>
            <a:ext cx="0" cy="69742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A762A06-4E9F-5F8B-0AD1-A7CF9BB2F9EF}"/>
              </a:ext>
            </a:extLst>
          </p:cNvPr>
          <p:cNvCxnSpPr>
            <a:cxnSpLocks/>
          </p:cNvCxnSpPr>
          <p:nvPr/>
        </p:nvCxnSpPr>
        <p:spPr>
          <a:xfrm flipH="1">
            <a:off x="3467100" y="4128785"/>
            <a:ext cx="1" cy="9430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BA553416-BBF9-A5DC-E714-38219A0121DC}"/>
              </a:ext>
            </a:extLst>
          </p:cNvPr>
          <p:cNvCxnSpPr>
            <a:cxnSpLocks/>
          </p:cNvCxnSpPr>
          <p:nvPr/>
        </p:nvCxnSpPr>
        <p:spPr>
          <a:xfrm>
            <a:off x="8688388" y="5345983"/>
            <a:ext cx="0" cy="709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9D3869-0AAB-A902-3C01-F264BBBF43F6}"/>
              </a:ext>
            </a:extLst>
          </p:cNvPr>
          <p:cNvSpPr txBox="1"/>
          <p:nvPr/>
        </p:nvSpPr>
        <p:spPr>
          <a:xfrm>
            <a:off x="-30162" y="4096852"/>
            <a:ext cx="34972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Isle of Armor Pokédex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 211 righe × 10 colonne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16A202-D5CA-2C08-D702-4E147CE3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b="54022"/>
          <a:stretch/>
        </p:blipFill>
        <p:spPr>
          <a:xfrm>
            <a:off x="745607" y="3111059"/>
            <a:ext cx="7703472" cy="6997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D8C4C6D-8D31-6236-BDF9-5979AECE4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" b="52754"/>
          <a:stretch/>
        </p:blipFill>
        <p:spPr>
          <a:xfrm>
            <a:off x="3560660" y="4144776"/>
            <a:ext cx="8003574" cy="9270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9E3B6C1-1754-9836-11D7-B822346CF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" b="50000"/>
          <a:stretch/>
        </p:blipFill>
        <p:spPr>
          <a:xfrm>
            <a:off x="731838" y="5345983"/>
            <a:ext cx="7898928" cy="709613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306DA03-0428-7BD5-227D-5A5FC6E4C0C6}"/>
              </a:ext>
            </a:extLst>
          </p:cNvPr>
          <p:cNvSpPr txBox="1"/>
          <p:nvPr/>
        </p:nvSpPr>
        <p:spPr>
          <a:xfrm>
            <a:off x="8688388" y="5345983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The Crown Tundra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210 righe × 10 colonne</a:t>
            </a:r>
          </a:p>
        </p:txBody>
      </p:sp>
    </p:spTree>
    <p:extLst>
      <p:ext uri="{BB962C8B-B14F-4D97-AF65-F5344CB8AC3E}">
        <p14:creationId xmlns:p14="http://schemas.microsoft.com/office/powerpoint/2010/main" val="29947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Alcuni Pokémon possono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trasformarsi temporaneamente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battaglia in una variante detta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Gigantamax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Ogni Pokémon Gigantamax possiede una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mossa esclusiva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che prende il nome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Move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Obiettivo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 ottenere i due dataset relativi ai Pokémon Gigantamax e alle G-Max Move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49352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su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Bulbapedia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1FD0BD-E66E-5982-4CC0-CF0B6E71B430}"/>
              </a:ext>
            </a:extLst>
          </p:cNvPr>
          <p:cNvSpPr txBox="1"/>
          <p:nvPr/>
        </p:nvSpPr>
        <p:spPr>
          <a:xfrm>
            <a:off x="9185228" y="3510622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G-Max Moves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 righe × 5 colonne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616EB5E-D96F-2E91-1A08-C8DC99D8858E}"/>
              </a:ext>
            </a:extLst>
          </p:cNvPr>
          <p:cNvCxnSpPr>
            <a:cxnSpLocks/>
          </p:cNvCxnSpPr>
          <p:nvPr/>
        </p:nvCxnSpPr>
        <p:spPr>
          <a:xfrm>
            <a:off x="9185228" y="3556270"/>
            <a:ext cx="0" cy="9107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A762A06-4E9F-5F8B-0AD1-A7CF9BB2F9EF}"/>
              </a:ext>
            </a:extLst>
          </p:cNvPr>
          <p:cNvCxnSpPr>
            <a:cxnSpLocks/>
          </p:cNvCxnSpPr>
          <p:nvPr/>
        </p:nvCxnSpPr>
        <p:spPr>
          <a:xfrm>
            <a:off x="4059341" y="5219069"/>
            <a:ext cx="0" cy="8571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9D3869-0AAB-A902-3C01-F264BBBF43F6}"/>
              </a:ext>
            </a:extLst>
          </p:cNvPr>
          <p:cNvSpPr txBox="1"/>
          <p:nvPr/>
        </p:nvSpPr>
        <p:spPr>
          <a:xfrm>
            <a:off x="562078" y="5187136"/>
            <a:ext cx="34972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Gigantamax Pokémon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 32 righe × 5 colonne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3F7436-6C14-4C50-A8C8-45D736FD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2208"/>
          <a:stretch/>
        </p:blipFill>
        <p:spPr>
          <a:xfrm>
            <a:off x="796232" y="3556270"/>
            <a:ext cx="8313291" cy="9107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831A849-293F-7DE9-EDBA-404A181DE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38"/>
          <a:stretch/>
        </p:blipFill>
        <p:spPr>
          <a:xfrm>
            <a:off x="4136837" y="5219069"/>
            <a:ext cx="7224925" cy="8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CLEANSING, DATA INTEGRATION &amp; DATA ENRICHMENT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794004" y="3073125"/>
            <a:ext cx="57037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47245"/>
            <a:ext cx="466404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2A5E0E-4425-0BE2-3594-97AD6522572A}"/>
              </a:ext>
            </a:extLst>
          </p:cNvPr>
          <p:cNvCxnSpPr>
            <a:cxnSpLocks/>
          </p:cNvCxnSpPr>
          <p:nvPr/>
        </p:nvCxnSpPr>
        <p:spPr>
          <a:xfrm>
            <a:off x="794004" y="3605991"/>
            <a:ext cx="507339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9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5" y="2118852"/>
            <a:ext cx="106514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err="1">
                <a:latin typeface="Poppins Light" panose="00000400000000000000" pitchFamily="50" charset="0"/>
                <a:cs typeface="Poppins Light" panose="00000400000000000000" pitchFamily="50" charset="0"/>
              </a:rPr>
              <a:t>Cleansing</a:t>
            </a: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 dei dati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Integrare i 23 dataset acquisiti, creando i 6 dataset e le 13 tabelle ponte finali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Garantire </a:t>
            </a:r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consistenza </a:t>
            </a:r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fra le diverse rappresentazioni delle stesse entità</a:t>
            </a:r>
            <a:endParaRPr lang="it-IT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89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5" y="450953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Obiettivi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9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45763"/>
            <a:ext cx="10543931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Cleansing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dataset API: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Normalizzazione attributi di tipo</a:t>
            </a:r>
            <a:r>
              <a:rPr lang="it-IT" sz="1400">
                <a:latin typeface="+mj-lt"/>
                <a:cs typeface="Poppins Medium" panose="00000600000000000000" pitchFamily="50" charset="0"/>
              </a:rPr>
              <a:t> 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lista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dizionario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Correzione di alcuni attributi</a:t>
            </a: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delle tabelle ponte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446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API e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di Pokémon Database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A13FF1-74BD-A9E1-7315-596A32A17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b="54272"/>
          <a:stretch/>
        </p:blipFill>
        <p:spPr>
          <a:xfrm>
            <a:off x="804391" y="3158321"/>
            <a:ext cx="7629832" cy="789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2A1724-C197-8FDD-B361-ABCA37CF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74" y="4116596"/>
            <a:ext cx="5833498" cy="64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189AD7-5D74-49A2-8722-2ED1F293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828" y="5462339"/>
            <a:ext cx="1867062" cy="655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A608550-B341-3631-14C5-5596ECF6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57" y="5450909"/>
            <a:ext cx="1173582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875071" y="5473769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2533 righe × 3 colonne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8D98A8-B4E4-A8F0-024D-C96273E80C63}"/>
              </a:ext>
            </a:extLst>
          </p:cNvPr>
          <p:cNvSpPr txBox="1"/>
          <p:nvPr/>
        </p:nvSpPr>
        <p:spPr>
          <a:xfrm>
            <a:off x="6286769" y="5462339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78182 righe × 2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906904" y="547376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516E4A2-BA28-DBD5-4002-B6FBD53CA35B}"/>
              </a:ext>
            </a:extLst>
          </p:cNvPr>
          <p:cNvCxnSpPr>
            <a:cxnSpLocks/>
          </p:cNvCxnSpPr>
          <p:nvPr/>
        </p:nvCxnSpPr>
        <p:spPr>
          <a:xfrm>
            <a:off x="6309823" y="5445824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785EE0A-B8BE-FCC0-2AB7-6DBDF636177A}"/>
              </a:ext>
            </a:extLst>
          </p:cNvPr>
          <p:cNvSpPr/>
          <p:nvPr/>
        </p:nvSpPr>
        <p:spPr>
          <a:xfrm rot="5400000">
            <a:off x="8642492" y="3428668"/>
            <a:ext cx="430710" cy="556613"/>
          </a:xfrm>
          <a:prstGeom prst="ben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3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7" y="2057400"/>
            <a:ext cx="10615727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Integrazione fra API e Pokémon Database: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Utilizzo dell’algoritmo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Levenshtein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distance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il record linkage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Controllo manuale dei record scartati</a:t>
            </a: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Estrazione del dataset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Database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446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API e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di Pokémon Database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1257611" y="5462339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G-Max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33 righe × 8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1257611" y="5428446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8BCC6945-AD2D-833E-DCA1-AD9CBCB0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34"/>
          <a:stretch/>
        </p:blipFill>
        <p:spPr>
          <a:xfrm>
            <a:off x="3328943" y="3189459"/>
            <a:ext cx="8108383" cy="16873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ADAD680-1205-2B7A-06AA-6E5A19828481}"/>
              </a:ext>
            </a:extLst>
          </p:cNvPr>
          <p:cNvCxnSpPr>
            <a:cxnSpLocks/>
          </p:cNvCxnSpPr>
          <p:nvPr/>
        </p:nvCxnSpPr>
        <p:spPr>
          <a:xfrm flipH="1">
            <a:off x="1257610" y="3183433"/>
            <a:ext cx="1" cy="64633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BBF5212-0162-4762-18BA-C9A0ECF374D8}"/>
              </a:ext>
            </a:extLst>
          </p:cNvPr>
          <p:cNvSpPr txBox="1"/>
          <p:nvPr/>
        </p:nvSpPr>
        <p:spPr>
          <a:xfrm>
            <a:off x="1257610" y="3183434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Pokémon integrato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1066 righe × 18 colonne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FCAC6C82-5D01-85AE-C750-85C95666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52" y="5469246"/>
            <a:ext cx="6134632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4773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53764" cy="182017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Gigantamax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Bulbapedia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Schema matching rispetto al dataset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Correzione di alcuni valori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Concatenazione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 nuovo attributo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Name (Nome specie + Nome variante)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79925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Gigantamax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Pokémon e G-Max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Moves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6123694" y="4073665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Pokémon-G-Max Moves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33 righe × 2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6123694" y="407366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483C7E-B7BB-42C2-AB99-120F4A4E8ECC}"/>
              </a:ext>
            </a:extLst>
          </p:cNvPr>
          <p:cNvSpPr txBox="1"/>
          <p:nvPr/>
        </p:nvSpPr>
        <p:spPr>
          <a:xfrm>
            <a:off x="772998" y="3677722"/>
            <a:ext cx="50870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Bulpapedia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Integrazione con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Database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Concatenazione con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della tabella ponte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Pokémon-G-Max Moves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8B1CDA-CF89-A532-DA5D-0E69EB4F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52" y="4091292"/>
            <a:ext cx="2857748" cy="125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68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36317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Cleansing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API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Conversione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di Type Chart (18x18)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nella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Type-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Type_MOVE_EFFECTIVENESS_ON_POKEMON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Creazione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tabelle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ponte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Type_IS_OF_TYPE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Moves-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Type_MOVE_IS_TYPE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2472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72998" y="39719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Type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e relative tabelle ponte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892932" y="3623484"/>
            <a:ext cx="4416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Type-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Type_MOVE_EFFECTIVENESS_ON_POKEMON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324 righe × 4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892932" y="3623484"/>
            <a:ext cx="0" cy="761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5E1D25-50B0-2464-3071-2932DD51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38" y="3623484"/>
            <a:ext cx="4328535" cy="845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892933" y="5429340"/>
            <a:ext cx="2076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Type_IS_OF_TYPE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1686 righe × 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2" y="5429340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5113921C-3DDC-C1C7-DEAE-E095C0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562" y="5429340"/>
            <a:ext cx="1790855" cy="838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4A4872C-BB76-4441-524A-1DBB0D9BCB54}"/>
              </a:ext>
            </a:extLst>
          </p:cNvPr>
          <p:cNvSpPr txBox="1"/>
          <p:nvPr/>
        </p:nvSpPr>
        <p:spPr>
          <a:xfrm>
            <a:off x="6374416" y="5429340"/>
            <a:ext cx="2150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Type_MOVE_IS_TYPE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821 righe × 2 colonne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484DA30-525A-879D-BDC9-72935C9A6C69}"/>
              </a:ext>
            </a:extLst>
          </p:cNvPr>
          <p:cNvCxnSpPr>
            <a:cxnSpLocks/>
          </p:cNvCxnSpPr>
          <p:nvPr/>
        </p:nvCxnSpPr>
        <p:spPr>
          <a:xfrm>
            <a:off x="6374416" y="5429340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ABCC28A8-F083-4320-CAC2-9E403292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00" y="5429339"/>
            <a:ext cx="1607959" cy="838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33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Idea e obiettivi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653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Contesto</a:t>
            </a:r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Componente competitiva dei videogiochi 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Game Championship 2022 Series 12 →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World Championships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Londra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2022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Un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database a grafo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supportare i giocatori del 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competitivo Pokémon: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Pokémon, mosse, strumenti, abilità e altri elementi e meccaniche di gioco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Relazioni tra gli elementi di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gameplay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nei videogiochi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Relazioni tra i Pokémon e i compagni di squadra, le mosse, gli strumenti, le abilità e le nature ad essi più frequentemente abbinati nei match competitivi online di Marzo 2022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r="10612"/>
          <a:stretch/>
        </p:blipFill>
        <p:spPr>
          <a:xfrm>
            <a:off x="6550507" y="2024062"/>
            <a:ext cx="5641493" cy="4028348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00183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31085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Creazione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Pokémon_EVOLVES_FROM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e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Pokémon_HAS_VARIANT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Creazione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Abilities_MAY_HAS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Moves_MAY_LEARN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(a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partire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-Pokémon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-Pokémon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Correzione dei nomi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eseguita tramite record linkage con algoritmo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q-gram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966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Tabelle ponte relative a Pokémon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892933" y="5289073"/>
            <a:ext cx="2076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Abilities_MAY_HAS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2533 righe × 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2" y="5289073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4A4872C-BB76-4441-524A-1DBB0D9BCB54}"/>
              </a:ext>
            </a:extLst>
          </p:cNvPr>
          <p:cNvSpPr txBox="1"/>
          <p:nvPr/>
        </p:nvSpPr>
        <p:spPr>
          <a:xfrm>
            <a:off x="6374416" y="5289073"/>
            <a:ext cx="2150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Moves_MAY_LEARN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78182 righe × 2 colonne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484DA30-525A-879D-BDC9-72935C9A6C69}"/>
              </a:ext>
            </a:extLst>
          </p:cNvPr>
          <p:cNvCxnSpPr>
            <a:cxnSpLocks/>
          </p:cNvCxnSpPr>
          <p:nvPr/>
        </p:nvCxnSpPr>
        <p:spPr>
          <a:xfrm>
            <a:off x="6374416" y="5289073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D92D089-8707-BF2F-8568-6A512B234844}"/>
              </a:ext>
            </a:extLst>
          </p:cNvPr>
          <p:cNvSpPr txBox="1"/>
          <p:nvPr/>
        </p:nvSpPr>
        <p:spPr>
          <a:xfrm>
            <a:off x="892933" y="2757266"/>
            <a:ext cx="2076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Pokémon_EVOLVES_FROM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555 righe × 2 colonne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344800A-ABA7-8103-D4B7-FECC481B3DE6}"/>
              </a:ext>
            </a:extLst>
          </p:cNvPr>
          <p:cNvCxnSpPr>
            <a:cxnSpLocks/>
          </p:cNvCxnSpPr>
          <p:nvPr/>
        </p:nvCxnSpPr>
        <p:spPr>
          <a:xfrm>
            <a:off x="892932" y="2757266"/>
            <a:ext cx="0" cy="10772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1C89B2-A0DE-94A4-78B0-8EBA30E90C9C}"/>
              </a:ext>
            </a:extLst>
          </p:cNvPr>
          <p:cNvSpPr txBox="1"/>
          <p:nvPr/>
        </p:nvSpPr>
        <p:spPr>
          <a:xfrm>
            <a:off x="6374416" y="2757266"/>
            <a:ext cx="2435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Pokémon_HAS_VARIANT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153 righe × 2 colonne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B9AC3C0-139C-76AE-2F20-C643D042C26F}"/>
              </a:ext>
            </a:extLst>
          </p:cNvPr>
          <p:cNvCxnSpPr>
            <a:cxnSpLocks/>
          </p:cNvCxnSpPr>
          <p:nvPr/>
        </p:nvCxnSpPr>
        <p:spPr>
          <a:xfrm>
            <a:off x="6374416" y="2757266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B8936FC-44BF-3040-1AA8-4C4A6251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901" y="2757266"/>
            <a:ext cx="2644369" cy="845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40B00A2-9F38-DCC7-3919-51831D30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2" y="2757266"/>
            <a:ext cx="2042337" cy="823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EBB4A7-693E-0B45-C77D-36B000B2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640" y="5266950"/>
            <a:ext cx="1950889" cy="823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EE4595E-EC4B-20DB-606F-2C7761FD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228" y="5247897"/>
            <a:ext cx="2049958" cy="861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45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57074"/>
            <a:ext cx="10725154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Manipolazione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acquisite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VictoryRoad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con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ottenimento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permitted_VGC2022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restricted_VGC2022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banned_VGC2022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gigantamax_allowed_VGC2022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01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Integrazione dati del competitivo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81A87A-899E-0F77-2239-E4EE05D7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16" y="4665268"/>
            <a:ext cx="4854361" cy="1120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FA19AF-0869-B9B1-C66A-B3F9726C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4" y="2900510"/>
            <a:ext cx="6081287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Freccia curva 26">
            <a:extLst>
              <a:ext uri="{FF2B5EF4-FFF2-40B4-BE49-F238E27FC236}">
                <a16:creationId xmlns:a16="http://schemas.microsoft.com/office/drawing/2014/main" id="{C4455452-80F2-E859-D63A-92BB03C03262}"/>
              </a:ext>
            </a:extLst>
          </p:cNvPr>
          <p:cNvSpPr/>
          <p:nvPr/>
        </p:nvSpPr>
        <p:spPr>
          <a:xfrm rot="5400000">
            <a:off x="7650674" y="3211654"/>
            <a:ext cx="1001725" cy="1073702"/>
          </a:xfrm>
          <a:prstGeom prst="ben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2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Integrazione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informazioni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4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precedenti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dataset di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ai dataset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principali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rispettive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entità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Correzione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nomi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dataset di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eseguita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tramite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record linkage con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algoritmo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q-gram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01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Integrazione dati del competitivo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903070" y="3356912"/>
            <a:ext cx="207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completo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1098 righe × 22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3" y="3350278"/>
            <a:ext cx="0" cy="65296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AB1DA45-C47E-951B-2120-881EB1E2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05" y="3350278"/>
            <a:ext cx="5944115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924318-A28A-CC1D-532C-B0561FFE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45" y="4904733"/>
            <a:ext cx="6401355" cy="1508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45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QUALITY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47245"/>
            <a:ext cx="391564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6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Dati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dello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scraping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più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aggiornati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ed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affidabili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rispetto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all’API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currency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diminuisce mensilmente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Aggiornamento mensile dei dati del competitivo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currency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diminuisce anche con l’uscita di nuovi giochi della serie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78338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 b="1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Currency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0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91703" cy="10464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missing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value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ampiamente giustificabile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Eccezione per l’attributo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Usage_Attributes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Items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particolarmente sparso sin dall’inizio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4716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Completezza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549C1C-1D46-A848-8DBE-E1EFA21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685" y="3103840"/>
            <a:ext cx="5413163" cy="1957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E04481-F0C9-B9ED-6F44-6B0FA861079D}"/>
              </a:ext>
            </a:extLst>
          </p:cNvPr>
          <p:cNvSpPr txBox="1"/>
          <p:nvPr/>
        </p:nvSpPr>
        <p:spPr>
          <a:xfrm>
            <a:off x="883271" y="3121223"/>
            <a:ext cx="338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Completezza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dei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6 dataset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finali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92F148B-E719-1982-7959-D05E018D1A62}"/>
              </a:ext>
            </a:extLst>
          </p:cNvPr>
          <p:cNvCxnSpPr>
            <a:cxnSpLocks/>
          </p:cNvCxnSpPr>
          <p:nvPr/>
        </p:nvCxnSpPr>
        <p:spPr>
          <a:xfrm>
            <a:off x="883271" y="3121223"/>
            <a:ext cx="0" cy="3264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7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91703" cy="236988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Incoerenza fra le diverse rappresentazioni delle stesse entità nei 23 dataset di partenza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Esecuzione di numerose operazioni per ricondurre tutte le rappresentazioni allo stesso formato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Particolare attenzione rivolta al nome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per cui è stato utilizzato il formato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Nome specie + Nome variante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23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Consistenza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2E2169-DEAB-1F31-68B0-20BF25A6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3657598"/>
            <a:ext cx="1121549" cy="2298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AEA353F-355A-E5CD-A732-53D3D61C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19" y="3657599"/>
            <a:ext cx="1546269" cy="2298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ECF7CBFC-7BB0-05EC-1A2F-2B18E01D49DC}"/>
              </a:ext>
            </a:extLst>
          </p:cNvPr>
          <p:cNvSpPr/>
          <p:nvPr/>
        </p:nvSpPr>
        <p:spPr>
          <a:xfrm>
            <a:off x="5177126" y="4463888"/>
            <a:ext cx="1376516" cy="685494"/>
          </a:xfrm>
          <a:prstGeom prst="righ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408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MODEL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32004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Data Model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489825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Perché un database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grafo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?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 la natura relazionale dei dati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 il rapporto tra operazioni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scrittura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lettura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marL="1200150" lvl="2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Costo computazionale delle operazioni di scrittura maggiore di quelle di lettura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1037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01DCF433-0EED-CE6E-62B1-180A6D034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2" y="2057399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Neo4J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74793"/>
            <a:ext cx="517854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Perché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Neo4J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?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Piattaforma Open Source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Database a grafo nativo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Database totalmente transazionale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2921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97171551-B6D9-CB2F-B9DD-307CFE68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57400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206057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ACQUISITION:</a:t>
            </a:r>
          </a:p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 &amp; WEB SCRAPING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830518" y="3216793"/>
            <a:ext cx="54980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830518" y="2630755"/>
            <a:ext cx="498115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7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Schema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25102" y="2057400"/>
            <a:ext cx="51152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progettazione del DBMS ha visto la definizione di: 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6 tipi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nodi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Moves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Items,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Natures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Type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Abilities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13 tipi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HAS_VARIANT, EVOLVES_FROM, IS_OF_TYPE, MAY_LEARN, G-MAX_MOVE, MAY_HAS, MOVES_IS_TYPE, MOVE_EFFECTIVENESS_ON_POKEMON, USED_IN_TEAM_WITH, USED_WITH_MOVE, USED_WITH_ABILITY, COMMON_SPREAD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128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7A6221A-6DCE-A8D7-34CA-6DD6323A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6" y="1789470"/>
            <a:ext cx="5400880" cy="40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Schema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25102" y="2469970"/>
            <a:ext cx="532923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Vincoli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vincolo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unicità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per la proprietà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Name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Consistenza e qualità dei dati	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Indici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indice per la proprietà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Name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Performance delle query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620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30ED76-9F88-E145-C1DD-85DAB2D91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57400"/>
            <a:ext cx="3310040" cy="2356505"/>
          </a:xfrm>
          <a:prstGeom prst="rect">
            <a:avLst/>
          </a:prstGeom>
        </p:spPr>
      </p:pic>
      <p:pic>
        <p:nvPicPr>
          <p:cNvPr id="9" name="Immagine 8" descr="Immagine che contiene testo, monitor, televisione, schermo&#10;&#10;Descrizione generata automaticamente">
            <a:extLst>
              <a:ext uri="{FF2B5EF4-FFF2-40B4-BE49-F238E27FC236}">
                <a16:creationId xmlns:a16="http://schemas.microsoft.com/office/drawing/2014/main" id="{325CF9B0-BE1E-6FA3-C37F-93CA8F08A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4757330"/>
            <a:ext cx="4857853" cy="14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STORAGE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36657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Storage 1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3395" y="2057471"/>
            <a:ext cx="503427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Creazioni 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nodi: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Driver Python ufficiale </a:t>
            </a:r>
            <a:r>
              <a:rPr lang="it-IT" sz="14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Neo4J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Data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-processing</a:t>
            </a:r>
            <a:endParaRPr lang="it-IT" sz="1400" i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Utilizzo della funzione </a:t>
            </a:r>
            <a:r>
              <a:rPr lang="it-IT" sz="14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LOAD CSV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integrata con una funzione di controllo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325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C8A5F18-4E9A-EDE8-FA83-96F96C4B1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61" y="2057471"/>
            <a:ext cx="6091544" cy="37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Storage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52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57399"/>
            <a:ext cx="472313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Creazione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relazioni: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Driver Python ufficiale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Neo4J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Data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-processing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Utilizzo delle tabelle ponte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MATCH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preciso tra nodo di partenza  e di arrivo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9F3AF1-1329-23E7-D925-BCF7F6510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2" y="2057399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1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Summary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52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093FFCC9-A4A6-F741-9690-7C500C64B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93607"/>
              </p:ext>
            </p:extLst>
          </p:nvPr>
        </p:nvGraphicFramePr>
        <p:xfrm>
          <a:off x="1580231" y="2665219"/>
          <a:ext cx="2588647" cy="2705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36837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693049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658761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Node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Pokemon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35,75%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26,73%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4695604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27,35%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1864490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Abilities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8,69%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8387819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0,81%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363938"/>
                  </a:ext>
                </a:extLst>
              </a:tr>
            </a:tbl>
          </a:graphicData>
        </a:graphic>
      </p:graphicFrame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B7874F6-4CF0-04E4-BB34-5D2D53EACE36}"/>
              </a:ext>
            </a:extLst>
          </p:cNvPr>
          <p:cNvCxnSpPr>
            <a:cxnSpLocks/>
          </p:cNvCxnSpPr>
          <p:nvPr/>
        </p:nvCxnSpPr>
        <p:spPr>
          <a:xfrm>
            <a:off x="1490753" y="2665219"/>
            <a:ext cx="0" cy="27058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BDDA432B-7F00-2022-7058-57A439C7B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85618"/>
              </p:ext>
            </p:extLst>
          </p:nvPr>
        </p:nvGraphicFramePr>
        <p:xfrm>
          <a:off x="5732209" y="1837348"/>
          <a:ext cx="5211093" cy="43661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502022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849293">
                  <a:extLst>
                    <a:ext uri="{9D8B030D-6E8A-4147-A177-3AD203B41FA5}">
                      <a16:colId xmlns:a16="http://schemas.microsoft.com/office/drawing/2014/main" val="601428676"/>
                    </a:ext>
                  </a:extLst>
                </a:gridCol>
                <a:gridCol w="859778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</a:tblGrid>
              <a:tr h="541788">
                <a:tc>
                  <a:txBody>
                    <a:bodyPr/>
                    <a:lstStyle/>
                    <a:p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Relationship</a:t>
                      </a:r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 </a:t>
                      </a:r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Type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IS_OF_TYPE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3372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1,90%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EVOLVES_INTO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0,60%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MAY_LEARN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136210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76,64%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4695604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USED_WITH_ABILITY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2,45%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1864490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HAS_VARIANT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8387819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USED_IN_TEAM_WITH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6822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3,84%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36393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715100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COMMON_SPREAD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13638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7,67%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327077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USED_WITH_MOVE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6532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3,68%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0792849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MAY_LEARN_GMAX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0,04%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7743471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MOVES_IS_TYPE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1642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0,92%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870930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MOVE_EFFECTIVENESS_ON_POKEMON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3019219"/>
                  </a:ext>
                </a:extLst>
              </a:tr>
            </a:tbl>
          </a:graphicData>
        </a:graphic>
      </p:graphicFrame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6BBCC2D-0A30-CA1D-6C87-AF8DE390BF30}"/>
              </a:ext>
            </a:extLst>
          </p:cNvPr>
          <p:cNvCxnSpPr>
            <a:cxnSpLocks/>
          </p:cNvCxnSpPr>
          <p:nvPr/>
        </p:nvCxnSpPr>
        <p:spPr>
          <a:xfrm>
            <a:off x="5663380" y="1832754"/>
            <a:ext cx="0" cy="43707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8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 EXPLORATION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508281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71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Query 1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064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25103" y="2131516"/>
            <a:ext cx="732751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Quali sono i Pokémon di tipo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Fire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che vengono utilizzati con l’abilità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Solar Power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?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0335F83-75C9-FE0C-85D4-6FFBB958E7E1}"/>
              </a:ext>
            </a:extLst>
          </p:cNvPr>
          <p:cNvSpPr/>
          <p:nvPr/>
        </p:nvSpPr>
        <p:spPr>
          <a:xfrm>
            <a:off x="5971203" y="4150665"/>
            <a:ext cx="902673" cy="63485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890878F-6BD9-8C7F-34FF-D6DB325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3" y="3656615"/>
            <a:ext cx="4788020" cy="162295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99A8B6-4ADA-9687-63B1-E4D92EC66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10" y="3034578"/>
            <a:ext cx="3781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Query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162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60575"/>
            <a:ext cx="96981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Quali, tra le mosse più utilizzate dal Pokémon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Charizard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sono super-efficaci sul Pokémon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Arcanine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?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1">
              <a:spcAft>
                <a:spcPts val="30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9B4FE2C-A77C-D3F6-C2EB-F10BD820F12C}"/>
              </a:ext>
            </a:extLst>
          </p:cNvPr>
          <p:cNvSpPr/>
          <p:nvPr/>
        </p:nvSpPr>
        <p:spPr>
          <a:xfrm>
            <a:off x="5696794" y="4302608"/>
            <a:ext cx="812161" cy="59270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479BD92-13C6-260A-376A-D8FBC3FF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1" y="3101659"/>
            <a:ext cx="4356947" cy="287525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D68F2A2-2181-3F0F-C4C1-C13C1C83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32" y="2774665"/>
            <a:ext cx="446570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Competitive 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Visualization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35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60575"/>
            <a:ext cx="517854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Tool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Gephi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Analisi del comportamento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community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Compagni di squadra più frequenti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Label proporzionali 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grado entrante</a:t>
            </a:r>
          </a:p>
          <a:p>
            <a:pPr lvl="1">
              <a:spcAft>
                <a:spcPts val="30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cielo&#10;&#10;Descrizione generata automaticamente">
            <a:extLst>
              <a:ext uri="{FF2B5EF4-FFF2-40B4-BE49-F238E27FC236}">
                <a16:creationId xmlns:a16="http://schemas.microsoft.com/office/drawing/2014/main" id="{BC1543AE-0E28-1C7C-95F0-522AB1F86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1288026"/>
            <a:ext cx="5771275" cy="50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API: PokéAPI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19430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PokéAPI</a:t>
            </a:r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Interfaccia RESTful API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meccaniche di gioco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della serie di videogiochi Pokémon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Processo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implementato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Individuazione API endpoints delle risorse relative all’entità di interesse 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Creazione di una funzione che passi in modo automatizzato gli endpoints alla funzione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.get()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della libreria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 Requests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per inviare le GET request al server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funzione ritorna una lista di dizionari, convertita in un unico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dizionario di dizionari 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Salvataggio dizionario di dizionari in formato .json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r="3153" b="-74"/>
          <a:stretch/>
        </p:blipFill>
        <p:spPr>
          <a:xfrm>
            <a:off x="6242685" y="2057399"/>
            <a:ext cx="5949315" cy="425132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26941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34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275203" cy="499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PokeAPI: The RESTful Pokémon API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https://pokeapi.co/.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Requests: HTTP for Humans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https://requests.readthedocs.io/en/master/.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Pokémon Database: the fastest way to get your Pokémon information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https://pokemondb.net/.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Pikalytics: VGC 2022 Series 12 Stats Pokédex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https://www.pikalytics.com/.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Serebii.net - Where Legends Come To Life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https://www.serebii.net/.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Victory Road: 2022 Play! Pokémon Season Structure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https://victoryroadvgc.com/2020-season/.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Bulbapedia: the community-driven Pokemon encyclopedia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https://bulbapedia.bulbagarden.net/ wiki/Main_Page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Beautiful Soup. Libreria per web scraping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https://www.crummy.com/software/BeautifulSoup/ bs4/doc/.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html.parser — Simple HTML and XHTML parser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https://docs.python.org/3/library/html.parser.html.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Pandas: flexible and easy to use open source data analysis and manipulation tool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https://requests.readthedocs.io/en/master/.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7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458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Selenium with Python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https://selenium-python.readthedocs.io/.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Microsoft Edge WebDriver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https://developer.microsoft.com/en-us/microsoft-edge/ tools/webdriver/.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Pokemon Showdown!. A web-based open-source Pokémon battle simulator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https://play.pokemonshowdown.com/.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Python Record Linkage Toolkit: a library to link records in or between data sources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https://recordlinkage. readthedocs.io/en/latest/about.html.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Levenshtein distance.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https://en.wikipedia.org/wiki/Levenshtein_distance.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N-gram similarity and distance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http://citeseerx.ist.psu.edu/viewdoc/download?doi=10. 1.1.67.9369&amp;rep=rep1&amp;type=pdf.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Neo4j Community Server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https://neo4j.com/download-center/#community.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Neo4j Driver.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https://neo4j.com/docs/api/python-driver/current/.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LOAD CSV Procedure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https://neo4j.com/docs/cypher-manual/current/clauses/loadcsv/.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Neo4j Cypher Manual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https://neo4j.com/docs/cypher-manual/current/.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Py2neo Handbook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https://py2neo.org/2021.1/.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Data pretty printer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https://docs.python.org/3/library/pprint.html.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Open Graph Viz Platform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https://gephi.org/.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1838" y="1331837"/>
            <a:ext cx="110259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Species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898 righe × 9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1606 righe × 4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327 righe × 5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327 righe × 8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Types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20 righe × 3 colonne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0462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API: dataset ottenuti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731838" y="138241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741274" y="2486850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742459" y="3562331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726137" y="469412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7D2A0-C308-B3F0-9AFA-292930790341}"/>
              </a:ext>
            </a:extLst>
          </p:cNvPr>
          <p:cNvCxnSpPr>
            <a:cxnSpLocks/>
          </p:cNvCxnSpPr>
          <p:nvPr/>
        </p:nvCxnSpPr>
        <p:spPr>
          <a:xfrm>
            <a:off x="741274" y="578720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C9EB582F-1308-73C3-321C-499CA486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0"/>
          <a:stretch/>
        </p:blipFill>
        <p:spPr>
          <a:xfrm>
            <a:off x="2981459" y="4694129"/>
            <a:ext cx="7677324" cy="795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588410F-E355-8425-A62A-534688A74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b="54272"/>
          <a:stretch/>
        </p:blipFill>
        <p:spPr>
          <a:xfrm>
            <a:off x="2981459" y="1381979"/>
            <a:ext cx="7863294" cy="81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521913A-CAD6-B40D-6FED-439B41BC5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740"/>
          <a:stretch/>
        </p:blipFill>
        <p:spPr>
          <a:xfrm>
            <a:off x="2981459" y="3562331"/>
            <a:ext cx="6709653" cy="609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F92512E-92BF-57CF-2872-9252D2AB8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5"/>
          <a:stretch/>
        </p:blipFill>
        <p:spPr>
          <a:xfrm>
            <a:off x="2981459" y="2485620"/>
            <a:ext cx="6375238" cy="609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2C02D48-32BD-384E-4C94-18809CFE9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2981459" y="5787203"/>
            <a:ext cx="4859696" cy="5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3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Web Scraping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57400"/>
            <a:ext cx="524669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Siti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target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Database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informazioni aggiornate, in formato tabellare, sui videogiochi della serie principale</a:t>
            </a:r>
            <a:endParaRPr lang="it-IT" sz="1400" i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analisi e statistiche relative ai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match competitivi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Serebii.net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notizie e informazioni aggiornate relative al mondo Pokémon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VictoryRoad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gestito da organizzatori e giudici del Pokémon VGC. Informazioni,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regolamenti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know-how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relativi al competitivo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Bulbapedia: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enciclopedia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community-driven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 tema Pokèmon</a:t>
            </a:r>
          </a:p>
          <a:p>
            <a:pPr marL="54864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indent="-365760">
              <a:spcAft>
                <a:spcPts val="1200"/>
              </a:spcAft>
              <a:buAutoNum type="arabicPeriod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27893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0631A0-8007-6BC0-34E0-67A4D45D0B64}"/>
              </a:ext>
            </a:extLst>
          </p:cNvPr>
          <p:cNvSpPr txBox="1"/>
          <p:nvPr/>
        </p:nvSpPr>
        <p:spPr>
          <a:xfrm>
            <a:off x="6240463" y="2057400"/>
            <a:ext cx="514826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Processo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implementato 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librerie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utilizzate in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Esplorazione pagina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target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e ispezione del documento HTML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Richieste HTTP GET alla pagina target mediante la funzione </a:t>
            </a:r>
            <a:r>
              <a:rPr lang="it-IT" sz="1400">
                <a:latin typeface="Consolas" panose="020B0609020204030204" pitchFamily="49" charset="0"/>
                <a:cs typeface="Courier New" panose="02070309020205020404" pitchFamily="49" charset="0"/>
              </a:rPr>
              <a:t>.get()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 Requests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Parsing, navigazione e estrazione dei dati dai documenti HTML mediante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Beautiful Soup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Organizzazione dati in DataFrame 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Pandas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 salvataggio in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.csv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e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.JSON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Se dati strutturati in 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HTML Tables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 funzione </a:t>
            </a:r>
            <a:r>
              <a:rPr lang="en-US" sz="1400">
                <a:latin typeface="Consolas" panose="020B0609020204030204" pitchFamily="49" charset="0"/>
                <a:cs typeface="Poppins Light" panose="00000400000000000000" pitchFamily="50" charset="0"/>
              </a:rPr>
              <a:t>pandas.read_html()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Selenium,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con 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Microsoft Edge Webdriver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per simulare l’azione di scrolling su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Pikalytics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 i="1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2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10259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Aspetti tecnici e statistiche relativi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meccaniche di gioco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Obiettivo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integrazione e miglioramento della qualità dei dati ottenuti mediante API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 dataset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una tabella ponte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02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Pokémon Database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DD787FA-20F6-1534-5C6B-1C7EA701D284}"/>
              </a:ext>
            </a:extLst>
          </p:cNvPr>
          <p:cNvCxnSpPr>
            <a:cxnSpLocks/>
          </p:cNvCxnSpPr>
          <p:nvPr/>
        </p:nvCxnSpPr>
        <p:spPr>
          <a:xfrm>
            <a:off x="830238" y="3429000"/>
            <a:ext cx="0" cy="9384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B07FD2-FEC3-C782-AEE7-33BB6FD9CF0F}"/>
              </a:ext>
            </a:extLst>
          </p:cNvPr>
          <p:cNvSpPr txBox="1"/>
          <p:nvPr/>
        </p:nvSpPr>
        <p:spPr>
          <a:xfrm>
            <a:off x="830238" y="3389259"/>
            <a:ext cx="110259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Type Chart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a doppia entrata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18 righe ×  19 colonne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C8097F9-2887-A084-73A8-5F31EA0A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06"/>
          <a:stretch/>
        </p:blipFill>
        <p:spPr>
          <a:xfrm>
            <a:off x="716409" y="4618147"/>
            <a:ext cx="10429875" cy="16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1838" y="1331837"/>
            <a:ext cx="110259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Complete Pokémon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1075 righe × 12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960 righe × 4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266 righe × 4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865 righe × 9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Natures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23 righe × 5 colonne)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02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su Pokémon Database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731838" y="138241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731838" y="247732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742459" y="3562331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726137" y="469412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7D2A0-C308-B3F0-9AFA-292930790341}"/>
              </a:ext>
            </a:extLst>
          </p:cNvPr>
          <p:cNvCxnSpPr>
            <a:cxnSpLocks/>
          </p:cNvCxnSpPr>
          <p:nvPr/>
        </p:nvCxnSpPr>
        <p:spPr>
          <a:xfrm>
            <a:off x="731838" y="578720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45A210E-B704-2459-B8FB-B88AFE44D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 t="1810" r="5616" b="50125"/>
          <a:stretch/>
        </p:blipFill>
        <p:spPr>
          <a:xfrm>
            <a:off x="3723888" y="4647337"/>
            <a:ext cx="7318380" cy="776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744E12-FFEC-1FE8-9BEC-5D895C0E4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7" b="63052"/>
          <a:stretch/>
        </p:blipFill>
        <p:spPr>
          <a:xfrm>
            <a:off x="3723888" y="5786849"/>
            <a:ext cx="3931226" cy="726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C9415E-754D-D91F-ABF5-145215F3C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1" r="4243" b="54183"/>
          <a:stretch/>
        </p:blipFill>
        <p:spPr>
          <a:xfrm>
            <a:off x="3723888" y="3562331"/>
            <a:ext cx="4937430" cy="732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5E9440C-E8CF-96DC-C137-155C2B7EC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" t="4696" r="3601" b="53189"/>
          <a:stretch/>
        </p:blipFill>
        <p:spPr>
          <a:xfrm>
            <a:off x="3726712" y="2477325"/>
            <a:ext cx="7411702" cy="732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BD019D1-9502-9FE8-A86A-DF8426D89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8" r="2966" b="50000"/>
          <a:stretch/>
        </p:blipFill>
        <p:spPr>
          <a:xfrm>
            <a:off x="3726712" y="1382413"/>
            <a:ext cx="7411702" cy="661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408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dei dati relativi ai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match competitivi online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svolti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Marzo 2022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disputati sulla piattaforma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Showdown!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Obiettivo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individuare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rank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 utilizzo di ogni pokémon e 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che li legano ai compagni di squadra, gli oggetti, le mosse, le abilità e le nature più frequentemente abbinate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 tabelle ponte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un dataset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1968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Pikalytics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0639E24-F11F-1A60-DF0E-FC8D5E352D6F}"/>
              </a:ext>
            </a:extLst>
          </p:cNvPr>
          <p:cNvGrpSpPr/>
          <p:nvPr/>
        </p:nvGrpSpPr>
        <p:grpSpPr>
          <a:xfrm>
            <a:off x="1963272" y="3856273"/>
            <a:ext cx="8265456" cy="2117253"/>
            <a:chOff x="3011965" y="3904059"/>
            <a:chExt cx="8265456" cy="2117253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DD787FA-20F6-1534-5C6B-1C7EA701D284}"/>
                </a:ext>
              </a:extLst>
            </p:cNvPr>
            <p:cNvCxnSpPr>
              <a:cxnSpLocks/>
            </p:cNvCxnSpPr>
            <p:nvPr/>
          </p:nvCxnSpPr>
          <p:spPr>
            <a:xfrm>
              <a:off x="3011965" y="4419600"/>
              <a:ext cx="0" cy="93846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DB07FD2-FEC3-C782-AEE7-33BB6FD9CF0F}"/>
                </a:ext>
              </a:extLst>
            </p:cNvPr>
            <p:cNvSpPr txBox="1"/>
            <p:nvPr/>
          </p:nvSpPr>
          <p:spPr>
            <a:xfrm>
              <a:off x="3011965" y="4367087"/>
              <a:ext cx="245839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it-IT" sz="1400">
                  <a:latin typeface="Poppins Medium" panose="00000600000000000000" pitchFamily="50" charset="0"/>
                  <a:cs typeface="Poppins Medium" panose="00000600000000000000" pitchFamily="50" charset="0"/>
                </a:rPr>
                <a:t>Pokémon Usage </a:t>
              </a:r>
            </a:p>
            <a:p>
              <a:pPr>
                <a:spcAft>
                  <a:spcPts val="1200"/>
                </a:spcAft>
              </a:pPr>
              <a:r>
                <a:rPr lang="it-IT" sz="140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Dataset</a:t>
              </a:r>
            </a:p>
            <a:p>
              <a:pPr>
                <a:spcAft>
                  <a:spcPts val="1200"/>
                </a:spcAft>
              </a:pPr>
              <a:r>
                <a:rPr lang="it-IT" sz="140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342 righe × 4 colonne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FC7049C-7917-F45F-288C-C8C65BFF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49" y="3904059"/>
              <a:ext cx="6242872" cy="211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677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2314</Words>
  <Application>Microsoft Office PowerPoint</Application>
  <PresentationFormat>Widescreen</PresentationFormat>
  <Paragraphs>373</Paragraphs>
  <Slides>41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r.marconzini@campus.unimib.it</cp:lastModifiedBy>
  <cp:revision>1</cp:revision>
  <dcterms:created xsi:type="dcterms:W3CDTF">2020-10-19T14:05:00Z</dcterms:created>
  <dcterms:modified xsi:type="dcterms:W3CDTF">2022-06-27T20:33:10Z</dcterms:modified>
</cp:coreProperties>
</file>